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notesMasterIdLst>
    <p:notesMasterId r:id="rId6"/>
  </p:notesMasterIdLst>
  <p:sldIdLst>
    <p:sldId id="258" r:id="rId5"/>
  </p:sldIdLst>
  <p:sldSz cx="43891200" cy="3291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ie Kane" initials="LK" lastIdx="4" clrIdx="0">
    <p:extLst>
      <p:ext uri="{19B8F6BF-5375-455C-9EA6-DF929625EA0E}">
        <p15:presenceInfo xmlns:p15="http://schemas.microsoft.com/office/powerpoint/2012/main" userId="Lerie Kane" providerId="None"/>
      </p:ext>
    </p:extLst>
  </p:cmAuthor>
  <p:cmAuthor id="2" name="Amber Dorn" initials="AD" lastIdx="1" clrIdx="1">
    <p:extLst>
      <p:ext uri="{19B8F6BF-5375-455C-9EA6-DF929625EA0E}">
        <p15:presenceInfo xmlns:p15="http://schemas.microsoft.com/office/powerpoint/2012/main" userId="S::amber.dorn@novasignal.com::40bfc41e-f8f3-41ff-af3b-2a326b35a7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5F"/>
    <a:srgbClr val="006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E68C4-A7D5-440C-BDB6-7E051062AA30}" v="2" dt="2021-10-07T18:09:50.556"/>
    <p1510:client id="{E5294DB4-298C-44A8-9781-8D40F8687029}" v="17" dt="2021-10-08T05:31:58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3" autoAdjust="0"/>
    <p:restoredTop sz="94960" autoAdjust="0"/>
  </p:normalViewPr>
  <p:slideViewPr>
    <p:cSldViewPr snapToGrid="0">
      <p:cViewPr varScale="1">
        <p:scale>
          <a:sx n="16" d="100"/>
          <a:sy n="16" d="100"/>
        </p:scale>
        <p:origin x="19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rie Kane" userId="92f2c71a-6d2b-45a2-964b-77ee805c0ce7" providerId="ADAL" clId="{BC267C3E-50DC-491E-A1FC-66D2C94D9CCB}"/>
    <pc:docChg chg="custSel modSld">
      <pc:chgData name="Lerie Kane" userId="92f2c71a-6d2b-45a2-964b-77ee805c0ce7" providerId="ADAL" clId="{BC267C3E-50DC-491E-A1FC-66D2C94D9CCB}" dt="2021-09-30T01:09:05.068" v="46" actId="13926"/>
      <pc:docMkLst>
        <pc:docMk/>
      </pc:docMkLst>
      <pc:sldChg chg="modSp mod addCm modCm">
        <pc:chgData name="Lerie Kane" userId="92f2c71a-6d2b-45a2-964b-77ee805c0ce7" providerId="ADAL" clId="{BC267C3E-50DC-491E-A1FC-66D2C94D9CCB}" dt="2021-09-30T01:09:05.068" v="46" actId="13926"/>
        <pc:sldMkLst>
          <pc:docMk/>
          <pc:sldMk cId="2961069331" sldId="258"/>
        </pc:sldMkLst>
        <pc:spChg chg="mod">
          <ac:chgData name="Lerie Kane" userId="92f2c71a-6d2b-45a2-964b-77ee805c0ce7" providerId="ADAL" clId="{BC267C3E-50DC-491E-A1FC-66D2C94D9CCB}" dt="2021-09-29T22:28:01.818" v="0" actId="14100"/>
          <ac:spMkLst>
            <pc:docMk/>
            <pc:sldMk cId="2961069331" sldId="258"/>
            <ac:spMk id="52" creationId="{554AAD3A-A5B8-46BC-AF4E-EE20929EE11E}"/>
          </ac:spMkLst>
        </pc:spChg>
        <pc:spChg chg="mod">
          <ac:chgData name="Lerie Kane" userId="92f2c71a-6d2b-45a2-964b-77ee805c0ce7" providerId="ADAL" clId="{BC267C3E-50DC-491E-A1FC-66D2C94D9CCB}" dt="2021-09-29T22:28:11.027" v="19" actId="1036"/>
          <ac:spMkLst>
            <pc:docMk/>
            <pc:sldMk cId="2961069331" sldId="258"/>
            <ac:spMk id="55" creationId="{A2A51DEB-BE22-46D1-95B7-6A1C05718871}"/>
          </ac:spMkLst>
        </pc:spChg>
        <pc:spChg chg="mod">
          <ac:chgData name="Lerie Kane" userId="92f2c71a-6d2b-45a2-964b-77ee805c0ce7" providerId="ADAL" clId="{BC267C3E-50DC-491E-A1FC-66D2C94D9CCB}" dt="2021-09-29T22:31:20.272" v="28" actId="20577"/>
          <ac:spMkLst>
            <pc:docMk/>
            <pc:sldMk cId="2961069331" sldId="258"/>
            <ac:spMk id="56" creationId="{707396E1-BC36-4556-8A2A-49BC8C83818A}"/>
          </ac:spMkLst>
        </pc:spChg>
        <pc:spChg chg="mod">
          <ac:chgData name="Lerie Kane" userId="92f2c71a-6d2b-45a2-964b-77ee805c0ce7" providerId="ADAL" clId="{BC267C3E-50DC-491E-A1FC-66D2C94D9CCB}" dt="2021-09-29T22:31:39.907" v="30" actId="207"/>
          <ac:spMkLst>
            <pc:docMk/>
            <pc:sldMk cId="2961069331" sldId="258"/>
            <ac:spMk id="61" creationId="{40B238A9-2109-4FB3-9E2F-ECA9DA303DCC}"/>
          </ac:spMkLst>
        </pc:spChg>
        <pc:spChg chg="mod">
          <ac:chgData name="Lerie Kane" userId="92f2c71a-6d2b-45a2-964b-77ee805c0ce7" providerId="ADAL" clId="{BC267C3E-50DC-491E-A1FC-66D2C94D9CCB}" dt="2021-09-30T01:08:45.593" v="44" actId="13926"/>
          <ac:spMkLst>
            <pc:docMk/>
            <pc:sldMk cId="2961069331" sldId="258"/>
            <ac:spMk id="66" creationId="{E8AC76BF-015E-4087-AA68-6E42ED050364}"/>
          </ac:spMkLst>
        </pc:spChg>
        <pc:spChg chg="mod">
          <ac:chgData name="Lerie Kane" userId="92f2c71a-6d2b-45a2-964b-77ee805c0ce7" providerId="ADAL" clId="{BC267C3E-50DC-491E-A1FC-66D2C94D9CCB}" dt="2021-09-29T22:33:33.418" v="35" actId="20577"/>
          <ac:spMkLst>
            <pc:docMk/>
            <pc:sldMk cId="2961069331" sldId="258"/>
            <ac:spMk id="70" creationId="{8DEF273F-9F93-4544-BE56-EF3CACA1AC00}"/>
          </ac:spMkLst>
        </pc:spChg>
        <pc:spChg chg="mod">
          <ac:chgData name="Lerie Kane" userId="92f2c71a-6d2b-45a2-964b-77ee805c0ce7" providerId="ADAL" clId="{BC267C3E-50DC-491E-A1FC-66D2C94D9CCB}" dt="2021-09-30T01:08:55.718" v="45" actId="13926"/>
          <ac:spMkLst>
            <pc:docMk/>
            <pc:sldMk cId="2961069331" sldId="258"/>
            <ac:spMk id="72" creationId="{608E1F73-5E59-4C7F-89C1-F475FD133548}"/>
          </ac:spMkLst>
        </pc:spChg>
        <pc:spChg chg="mod">
          <ac:chgData name="Lerie Kane" userId="92f2c71a-6d2b-45a2-964b-77ee805c0ce7" providerId="ADAL" clId="{BC267C3E-50DC-491E-A1FC-66D2C94D9CCB}" dt="2021-09-30T01:09:05.068" v="46" actId="13926"/>
          <ac:spMkLst>
            <pc:docMk/>
            <pc:sldMk cId="2961069331" sldId="258"/>
            <ac:spMk id="76" creationId="{6C0679D4-1B9E-46BE-838C-B7DD15184250}"/>
          </ac:spMkLst>
        </pc:spChg>
        <pc:spChg chg="mod">
          <ac:chgData name="Lerie Kane" userId="92f2c71a-6d2b-45a2-964b-77ee805c0ce7" providerId="ADAL" clId="{BC267C3E-50DC-491E-A1FC-66D2C94D9CCB}" dt="2021-09-29T22:32:09.301" v="33" actId="207"/>
          <ac:spMkLst>
            <pc:docMk/>
            <pc:sldMk cId="2961069331" sldId="258"/>
            <ac:spMk id="77" creationId="{257D9C1F-9286-4604-B021-032C535F05B7}"/>
          </ac:spMkLst>
        </pc:spChg>
        <pc:spChg chg="mod">
          <ac:chgData name="Lerie Kane" userId="92f2c71a-6d2b-45a2-964b-77ee805c0ce7" providerId="ADAL" clId="{BC267C3E-50DC-491E-A1FC-66D2C94D9CCB}" dt="2021-09-29T22:36:27.921" v="41" actId="14100"/>
          <ac:spMkLst>
            <pc:docMk/>
            <pc:sldMk cId="2961069331" sldId="258"/>
            <ac:spMk id="80" creationId="{5142D4F4-1769-41C1-8387-E66D25100C41}"/>
          </ac:spMkLst>
        </pc:spChg>
      </pc:sldChg>
    </pc:docChg>
  </pc:docChgLst>
  <pc:docChgLst>
    <pc:chgData name="Robert Hamilton" userId="0ca36fd1-e4c0-42df-b577-f6315fd42012" providerId="ADAL" clId="{E5294DB4-298C-44A8-9781-8D40F8687029}"/>
    <pc:docChg chg="custSel modSld">
      <pc:chgData name="Robert Hamilton" userId="0ca36fd1-e4c0-42df-b577-f6315fd42012" providerId="ADAL" clId="{E5294DB4-298C-44A8-9781-8D40F8687029}" dt="2021-10-08T05:31:58.253" v="105"/>
      <pc:docMkLst>
        <pc:docMk/>
      </pc:docMkLst>
      <pc:sldChg chg="addSp delSp modSp mod modTransition delAnim modAnim">
        <pc:chgData name="Robert Hamilton" userId="0ca36fd1-e4c0-42df-b577-f6315fd42012" providerId="ADAL" clId="{E5294DB4-298C-44A8-9781-8D40F8687029}" dt="2021-10-08T05:31:58.253" v="105"/>
        <pc:sldMkLst>
          <pc:docMk/>
          <pc:sldMk cId="2961069331" sldId="258"/>
        </pc:sldMkLst>
        <pc:spChg chg="mod">
          <ac:chgData name="Robert Hamilton" userId="0ca36fd1-e4c0-42df-b577-f6315fd42012" providerId="ADAL" clId="{E5294DB4-298C-44A8-9781-8D40F8687029}" dt="2021-10-07T13:38:17.538" v="6" actId="20577"/>
          <ac:spMkLst>
            <pc:docMk/>
            <pc:sldMk cId="2961069331" sldId="258"/>
            <ac:spMk id="50" creationId="{8BEEB7A0-0370-45A2-A01E-ADA13147C47A}"/>
          </ac:spMkLst>
        </pc:spChg>
        <pc:spChg chg="mod">
          <ac:chgData name="Robert Hamilton" userId="0ca36fd1-e4c0-42df-b577-f6315fd42012" providerId="ADAL" clId="{E5294DB4-298C-44A8-9781-8D40F8687029}" dt="2021-10-07T13:39:08.525" v="88" actId="20577"/>
          <ac:spMkLst>
            <pc:docMk/>
            <pc:sldMk cId="2961069331" sldId="258"/>
            <ac:spMk id="65" creationId="{2CF9F9DE-1F2B-431F-A2EB-EC00BDCFF8B6}"/>
          </ac:spMkLst>
        </pc:spChg>
        <pc:picChg chg="add del mod">
          <ac:chgData name="Robert Hamilton" userId="0ca36fd1-e4c0-42df-b577-f6315fd42012" providerId="ADAL" clId="{E5294DB4-298C-44A8-9781-8D40F8687029}" dt="2021-10-08T05:08:47.520" v="92"/>
          <ac:picMkLst>
            <pc:docMk/>
            <pc:sldMk cId="2961069331" sldId="258"/>
            <ac:picMk id="8" creationId="{49A19B80-8924-4F88-A5C1-314D94CBE52E}"/>
          </ac:picMkLst>
        </pc:picChg>
        <pc:picChg chg="add del mod">
          <ac:chgData name="Robert Hamilton" userId="0ca36fd1-e4c0-42df-b577-f6315fd42012" providerId="ADAL" clId="{E5294DB4-298C-44A8-9781-8D40F8687029}" dt="2021-10-07T14:03:27.866" v="90" actId="478"/>
          <ac:picMkLst>
            <pc:docMk/>
            <pc:sldMk cId="2961069331" sldId="258"/>
            <ac:picMk id="8" creationId="{DD614F96-7C52-4938-AA32-31EB171CCF1E}"/>
          </ac:picMkLst>
        </pc:picChg>
        <pc:picChg chg="add del mod">
          <ac:chgData name="Robert Hamilton" userId="0ca36fd1-e4c0-42df-b577-f6315fd42012" providerId="ADAL" clId="{E5294DB4-298C-44A8-9781-8D40F8687029}" dt="2021-10-08T05:09:26.463" v="94"/>
          <ac:picMkLst>
            <pc:docMk/>
            <pc:sldMk cId="2961069331" sldId="258"/>
            <ac:picMk id="9" creationId="{5A1997F0-E34C-422F-8BB7-F465CB04227B}"/>
          </ac:picMkLst>
        </pc:picChg>
        <pc:picChg chg="add del mod">
          <ac:chgData name="Robert Hamilton" userId="0ca36fd1-e4c0-42df-b577-f6315fd42012" providerId="ADAL" clId="{E5294DB4-298C-44A8-9781-8D40F8687029}" dt="2021-10-08T05:12:41.561" v="96"/>
          <ac:picMkLst>
            <pc:docMk/>
            <pc:sldMk cId="2961069331" sldId="258"/>
            <ac:picMk id="10" creationId="{E414BD09-15AE-4550-AD4F-9E1CE5A41839}"/>
          </ac:picMkLst>
        </pc:picChg>
        <pc:picChg chg="add del mod">
          <ac:chgData name="Robert Hamilton" userId="0ca36fd1-e4c0-42df-b577-f6315fd42012" providerId="ADAL" clId="{E5294DB4-298C-44A8-9781-8D40F8687029}" dt="2021-10-08T05:14:03.102" v="98"/>
          <ac:picMkLst>
            <pc:docMk/>
            <pc:sldMk cId="2961069331" sldId="258"/>
            <ac:picMk id="11" creationId="{8437CA15-0CE4-40F8-A73B-5207F0B645E1}"/>
          </ac:picMkLst>
        </pc:picChg>
        <pc:picChg chg="add del mod">
          <ac:chgData name="Robert Hamilton" userId="0ca36fd1-e4c0-42df-b577-f6315fd42012" providerId="ADAL" clId="{E5294DB4-298C-44A8-9781-8D40F8687029}" dt="2021-10-08T05:25:22.020" v="100"/>
          <ac:picMkLst>
            <pc:docMk/>
            <pc:sldMk cId="2961069331" sldId="258"/>
            <ac:picMk id="12" creationId="{A3E8808C-DFD7-4231-B6BE-F4FB3B0B6E77}"/>
          </ac:picMkLst>
        </pc:picChg>
        <pc:picChg chg="add del mod">
          <ac:chgData name="Robert Hamilton" userId="0ca36fd1-e4c0-42df-b577-f6315fd42012" providerId="ADAL" clId="{E5294DB4-298C-44A8-9781-8D40F8687029}" dt="2021-10-08T05:25:54.522" v="102"/>
          <ac:picMkLst>
            <pc:docMk/>
            <pc:sldMk cId="2961069331" sldId="258"/>
            <ac:picMk id="13" creationId="{6A3EA62F-EE31-44F8-BFA0-0FD4ECA24A88}"/>
          </ac:picMkLst>
        </pc:picChg>
        <pc:picChg chg="add del mod">
          <ac:chgData name="Robert Hamilton" userId="0ca36fd1-e4c0-42df-b577-f6315fd42012" providerId="ADAL" clId="{E5294DB4-298C-44A8-9781-8D40F8687029}" dt="2021-10-08T05:26:18.056" v="104"/>
          <ac:picMkLst>
            <pc:docMk/>
            <pc:sldMk cId="2961069331" sldId="258"/>
            <ac:picMk id="14" creationId="{6DC228F9-4B81-40E0-A9E0-DD05721D6898}"/>
          </ac:picMkLst>
        </pc:picChg>
        <pc:picChg chg="add mod">
          <ac:chgData name="Robert Hamilton" userId="0ca36fd1-e4c0-42df-b577-f6315fd42012" providerId="ADAL" clId="{E5294DB4-298C-44A8-9781-8D40F8687029}" dt="2021-10-08T05:31:58.253" v="105"/>
          <ac:picMkLst>
            <pc:docMk/>
            <pc:sldMk cId="2961069331" sldId="258"/>
            <ac:picMk id="15" creationId="{EA3D629F-ECC0-4CA9-A1E3-2A750FAAF9DA}"/>
          </ac:picMkLst>
        </pc:picChg>
      </pc:sldChg>
    </pc:docChg>
  </pc:docChgLst>
  <pc:docChgLst>
    <pc:chgData name="Amber" userId="84dc9ff6-e694-4564-8160-c406dcafdab1" providerId="ADAL" clId="{6B8E68C4-A7D5-440C-BDB6-7E051062AA30}"/>
    <pc:docChg chg="undo custSel delSld modSld">
      <pc:chgData name="Amber" userId="84dc9ff6-e694-4564-8160-c406dcafdab1" providerId="ADAL" clId="{6B8E68C4-A7D5-440C-BDB6-7E051062AA30}" dt="2021-10-07T18:12:36.691" v="1923" actId="1035"/>
      <pc:docMkLst>
        <pc:docMk/>
      </pc:docMkLst>
      <pc:sldChg chg="del">
        <pc:chgData name="Amber" userId="84dc9ff6-e694-4564-8160-c406dcafdab1" providerId="ADAL" clId="{6B8E68C4-A7D5-440C-BDB6-7E051062AA30}" dt="2021-09-14T16:54:31.900" v="9" actId="2696"/>
        <pc:sldMkLst>
          <pc:docMk/>
          <pc:sldMk cId="697520959" sldId="257"/>
        </pc:sldMkLst>
      </pc:sldChg>
      <pc:sldChg chg="addSp delSp modSp mod addCm delCm">
        <pc:chgData name="Amber" userId="84dc9ff6-e694-4564-8160-c406dcafdab1" providerId="ADAL" clId="{6B8E68C4-A7D5-440C-BDB6-7E051062AA30}" dt="2021-10-07T18:12:36.691" v="1923" actId="1035"/>
        <pc:sldMkLst>
          <pc:docMk/>
          <pc:sldMk cId="2961069331" sldId="258"/>
        </pc:sldMkLst>
        <pc:spChg chg="add mod">
          <ac:chgData name="Amber" userId="84dc9ff6-e694-4564-8160-c406dcafdab1" providerId="ADAL" clId="{6B8E68C4-A7D5-440C-BDB6-7E051062AA30}" dt="2021-09-30T17:56:41.413" v="1850" actId="164"/>
          <ac:spMkLst>
            <pc:docMk/>
            <pc:sldMk cId="2961069331" sldId="258"/>
            <ac:spMk id="2" creationId="{B1EF23BB-6BDC-44B9-B1C2-468A4495A26C}"/>
          </ac:spMkLst>
        </pc:spChg>
        <pc:spChg chg="mod">
          <ac:chgData name="Amber" userId="84dc9ff6-e694-4564-8160-c406dcafdab1" providerId="ADAL" clId="{6B8E68C4-A7D5-440C-BDB6-7E051062AA30}" dt="2021-09-24T19:50:56.163" v="524"/>
          <ac:spMkLst>
            <pc:docMk/>
            <pc:sldMk cId="2961069331" sldId="258"/>
            <ac:spMk id="49" creationId="{5D92ECDB-8CFB-4011-9D31-12A9E89D27DB}"/>
          </ac:spMkLst>
        </pc:spChg>
        <pc:spChg chg="mod">
          <ac:chgData name="Amber" userId="84dc9ff6-e694-4564-8160-c406dcafdab1" providerId="ADAL" clId="{6B8E68C4-A7D5-440C-BDB6-7E051062AA30}" dt="2021-09-24T17:55:18.490" v="500" actId="20577"/>
          <ac:spMkLst>
            <pc:docMk/>
            <pc:sldMk cId="2961069331" sldId="258"/>
            <ac:spMk id="50" creationId="{8BEEB7A0-0370-45A2-A01E-ADA13147C47A}"/>
          </ac:spMkLst>
        </pc:spChg>
        <pc:spChg chg="mod">
          <ac:chgData name="Amber" userId="84dc9ff6-e694-4564-8160-c406dcafdab1" providerId="ADAL" clId="{6B8E68C4-A7D5-440C-BDB6-7E051062AA30}" dt="2021-10-07T18:12:04.605" v="1910" actId="1076"/>
          <ac:spMkLst>
            <pc:docMk/>
            <pc:sldMk cId="2961069331" sldId="258"/>
            <ac:spMk id="51" creationId="{2CDD68FA-9A32-456B-9E9A-51B22ABCCADD}"/>
          </ac:spMkLst>
        </pc:spChg>
        <pc:spChg chg="mod">
          <ac:chgData name="Amber" userId="84dc9ff6-e694-4564-8160-c406dcafdab1" providerId="ADAL" clId="{6B8E68C4-A7D5-440C-BDB6-7E051062AA30}" dt="2021-09-30T01:30:44.394" v="1739" actId="1076"/>
          <ac:spMkLst>
            <pc:docMk/>
            <pc:sldMk cId="2961069331" sldId="258"/>
            <ac:spMk id="52" creationId="{554AAD3A-A5B8-46BC-AF4E-EE20929EE11E}"/>
          </ac:spMkLst>
        </pc:spChg>
        <pc:spChg chg="mod">
          <ac:chgData name="Amber" userId="84dc9ff6-e694-4564-8160-c406dcafdab1" providerId="ADAL" clId="{6B8E68C4-A7D5-440C-BDB6-7E051062AA30}" dt="2021-09-22T18:20:59.245" v="495" actId="20577"/>
          <ac:spMkLst>
            <pc:docMk/>
            <pc:sldMk cId="2961069331" sldId="258"/>
            <ac:spMk id="53" creationId="{B6FFAA53-97A7-4095-8364-865B4EDE9030}"/>
          </ac:spMkLst>
        </pc:spChg>
        <pc:spChg chg="mod">
          <ac:chgData name="Amber" userId="84dc9ff6-e694-4564-8160-c406dcafdab1" providerId="ADAL" clId="{6B8E68C4-A7D5-440C-BDB6-7E051062AA30}" dt="2021-09-28T19:40:25.766" v="1285" actId="1035"/>
          <ac:spMkLst>
            <pc:docMk/>
            <pc:sldMk cId="2961069331" sldId="258"/>
            <ac:spMk id="55" creationId="{A2A51DEB-BE22-46D1-95B7-6A1C05718871}"/>
          </ac:spMkLst>
        </pc:spChg>
        <pc:spChg chg="mod">
          <ac:chgData name="Amber" userId="84dc9ff6-e694-4564-8160-c406dcafdab1" providerId="ADAL" clId="{6B8E68C4-A7D5-440C-BDB6-7E051062AA30}" dt="2021-09-30T01:30:54.299" v="1740" actId="1076"/>
          <ac:spMkLst>
            <pc:docMk/>
            <pc:sldMk cId="2961069331" sldId="258"/>
            <ac:spMk id="56" creationId="{707396E1-BC36-4556-8A2A-49BC8C83818A}"/>
          </ac:spMkLst>
        </pc:spChg>
        <pc:spChg chg="mod">
          <ac:chgData name="Amber" userId="84dc9ff6-e694-4564-8160-c406dcafdab1" providerId="ADAL" clId="{6B8E68C4-A7D5-440C-BDB6-7E051062AA30}" dt="2021-09-28T19:40:42.345" v="1300" actId="14100"/>
          <ac:spMkLst>
            <pc:docMk/>
            <pc:sldMk cId="2961069331" sldId="258"/>
            <ac:spMk id="57" creationId="{5151718F-94A1-4628-8980-E3E49A7D8668}"/>
          </ac:spMkLst>
        </pc:spChg>
        <pc:spChg chg="mod">
          <ac:chgData name="Amber" userId="84dc9ff6-e694-4564-8160-c406dcafdab1" providerId="ADAL" clId="{6B8E68C4-A7D5-440C-BDB6-7E051062AA30}" dt="2021-09-28T19:40:47.949" v="1316" actId="1035"/>
          <ac:spMkLst>
            <pc:docMk/>
            <pc:sldMk cId="2961069331" sldId="258"/>
            <ac:spMk id="58" creationId="{F9C3BF0F-8F23-4408-BD3D-C53163B2563B}"/>
          </ac:spMkLst>
        </pc:spChg>
        <pc:spChg chg="mod">
          <ac:chgData name="Amber" userId="84dc9ff6-e694-4564-8160-c406dcafdab1" providerId="ADAL" clId="{6B8E68C4-A7D5-440C-BDB6-7E051062AA30}" dt="2021-09-28T19:40:53.791" v="1329" actId="1035"/>
          <ac:spMkLst>
            <pc:docMk/>
            <pc:sldMk cId="2961069331" sldId="258"/>
            <ac:spMk id="59" creationId="{6449034B-47C7-475C-A633-3BAE49FE4B61}"/>
          </ac:spMkLst>
        </pc:spChg>
        <pc:spChg chg="mod">
          <ac:chgData name="Amber" userId="84dc9ff6-e694-4564-8160-c406dcafdab1" providerId="ADAL" clId="{6B8E68C4-A7D5-440C-BDB6-7E051062AA30}" dt="2021-09-28T19:03:04.585" v="1014" actId="1076"/>
          <ac:spMkLst>
            <pc:docMk/>
            <pc:sldMk cId="2961069331" sldId="258"/>
            <ac:spMk id="60" creationId="{25656D29-0B6A-46D6-8A31-C0013DC2A100}"/>
          </ac:spMkLst>
        </pc:spChg>
        <pc:spChg chg="mod ord">
          <ac:chgData name="Amber" userId="84dc9ff6-e694-4564-8160-c406dcafdab1" providerId="ADAL" clId="{6B8E68C4-A7D5-440C-BDB6-7E051062AA30}" dt="2021-09-30T01:27:15.964" v="1709" actId="20577"/>
          <ac:spMkLst>
            <pc:docMk/>
            <pc:sldMk cId="2961069331" sldId="258"/>
            <ac:spMk id="61" creationId="{40B238A9-2109-4FB3-9E2F-ECA9DA303DCC}"/>
          </ac:spMkLst>
        </pc:spChg>
        <pc:spChg chg="mod">
          <ac:chgData name="Amber" userId="84dc9ff6-e694-4564-8160-c406dcafdab1" providerId="ADAL" clId="{6B8E68C4-A7D5-440C-BDB6-7E051062AA30}" dt="2021-09-28T19:39:18.416" v="1271" actId="12"/>
          <ac:spMkLst>
            <pc:docMk/>
            <pc:sldMk cId="2961069331" sldId="258"/>
            <ac:spMk id="62" creationId="{8750453A-02DD-45B5-9E26-9ECAE1648646}"/>
          </ac:spMkLst>
        </pc:spChg>
        <pc:spChg chg="mod ord">
          <ac:chgData name="Amber" userId="84dc9ff6-e694-4564-8160-c406dcafdab1" providerId="ADAL" clId="{6B8E68C4-A7D5-440C-BDB6-7E051062AA30}" dt="2021-09-28T19:03:09.299" v="1016" actId="1076"/>
          <ac:spMkLst>
            <pc:docMk/>
            <pc:sldMk cId="2961069331" sldId="258"/>
            <ac:spMk id="63" creationId="{9AA0F59C-49AD-4CD8-A297-33D7C27B3D28}"/>
          </ac:spMkLst>
        </pc:spChg>
        <pc:spChg chg="ord">
          <ac:chgData name="Amber" userId="84dc9ff6-e694-4564-8160-c406dcafdab1" providerId="ADAL" clId="{6B8E68C4-A7D5-440C-BDB6-7E051062AA30}" dt="2021-09-28T16:53:05.361" v="568" actId="166"/>
          <ac:spMkLst>
            <pc:docMk/>
            <pc:sldMk cId="2961069331" sldId="258"/>
            <ac:spMk id="64" creationId="{38B5BD2A-F448-4C15-97C4-932E92C5F884}"/>
          </ac:spMkLst>
        </pc:spChg>
        <pc:spChg chg="mod">
          <ac:chgData name="Amber" userId="84dc9ff6-e694-4564-8160-c406dcafdab1" providerId="ADAL" clId="{6B8E68C4-A7D5-440C-BDB6-7E051062AA30}" dt="2021-10-07T18:12:08.385" v="1911" actId="1076"/>
          <ac:spMkLst>
            <pc:docMk/>
            <pc:sldMk cId="2961069331" sldId="258"/>
            <ac:spMk id="65" creationId="{2CF9F9DE-1F2B-431F-A2EB-EC00BDCFF8B6}"/>
          </ac:spMkLst>
        </pc:spChg>
        <pc:spChg chg="mod ord">
          <ac:chgData name="Amber" userId="84dc9ff6-e694-4564-8160-c406dcafdab1" providerId="ADAL" clId="{6B8E68C4-A7D5-440C-BDB6-7E051062AA30}" dt="2021-09-30T01:32:33.536" v="1776" actId="13926"/>
          <ac:spMkLst>
            <pc:docMk/>
            <pc:sldMk cId="2961069331" sldId="258"/>
            <ac:spMk id="66" creationId="{E8AC76BF-015E-4087-AA68-6E42ED050364}"/>
          </ac:spMkLst>
        </pc:spChg>
        <pc:spChg chg="mod">
          <ac:chgData name="Amber" userId="84dc9ff6-e694-4564-8160-c406dcafdab1" providerId="ADAL" clId="{6B8E68C4-A7D5-440C-BDB6-7E051062AA30}" dt="2021-09-28T19:46:09.591" v="1664" actId="14100"/>
          <ac:spMkLst>
            <pc:docMk/>
            <pc:sldMk cId="2961069331" sldId="258"/>
            <ac:spMk id="67" creationId="{F648861F-AFAA-452B-A730-2D0F1A71EB91}"/>
          </ac:spMkLst>
        </pc:spChg>
        <pc:spChg chg="mod">
          <ac:chgData name="Amber" userId="84dc9ff6-e694-4564-8160-c406dcafdab1" providerId="ADAL" clId="{6B8E68C4-A7D5-440C-BDB6-7E051062AA30}" dt="2021-09-28T19:46:17.093" v="1690" actId="1037"/>
          <ac:spMkLst>
            <pc:docMk/>
            <pc:sldMk cId="2961069331" sldId="258"/>
            <ac:spMk id="68" creationId="{7D8BA008-541C-436E-9204-383518378002}"/>
          </ac:spMkLst>
        </pc:spChg>
        <pc:spChg chg="add mod">
          <ac:chgData name="Amber" userId="84dc9ff6-e694-4564-8160-c406dcafdab1" providerId="ADAL" clId="{6B8E68C4-A7D5-440C-BDB6-7E051062AA30}" dt="2021-09-28T19:39:28.068" v="1272" actId="1076"/>
          <ac:spMkLst>
            <pc:docMk/>
            <pc:sldMk cId="2961069331" sldId="258"/>
            <ac:spMk id="69" creationId="{AD448112-0BCF-47A1-9BAD-1E3224984367}"/>
          </ac:spMkLst>
        </pc:spChg>
        <pc:spChg chg="mod ord">
          <ac:chgData name="Amber" userId="84dc9ff6-e694-4564-8160-c406dcafdab1" providerId="ADAL" clId="{6B8E68C4-A7D5-440C-BDB6-7E051062AA30}" dt="2021-09-30T17:57:05.726" v="1858" actId="166"/>
          <ac:spMkLst>
            <pc:docMk/>
            <pc:sldMk cId="2961069331" sldId="258"/>
            <ac:spMk id="70" creationId="{8DEF273F-9F93-4544-BE56-EF3CACA1AC00}"/>
          </ac:spMkLst>
        </pc:spChg>
        <pc:spChg chg="del">
          <ac:chgData name="Amber" userId="84dc9ff6-e694-4564-8160-c406dcafdab1" providerId="ADAL" clId="{6B8E68C4-A7D5-440C-BDB6-7E051062AA30}" dt="2021-09-14T17:01:45.140" v="46" actId="478"/>
          <ac:spMkLst>
            <pc:docMk/>
            <pc:sldMk cId="2961069331" sldId="258"/>
            <ac:spMk id="71" creationId="{9ABD093D-B604-44AE-B121-10FFAC3043FE}"/>
          </ac:spMkLst>
        </pc:spChg>
        <pc:spChg chg="add mod">
          <ac:chgData name="Amber" userId="84dc9ff6-e694-4564-8160-c406dcafdab1" providerId="ADAL" clId="{6B8E68C4-A7D5-440C-BDB6-7E051062AA30}" dt="2021-09-30T17:57:32.065" v="1865" actId="164"/>
          <ac:spMkLst>
            <pc:docMk/>
            <pc:sldMk cId="2961069331" sldId="258"/>
            <ac:spMk id="71" creationId="{C2C5A893-2FD6-4FB7-820F-EF16069BFBAB}"/>
          </ac:spMkLst>
        </pc:spChg>
        <pc:spChg chg="mod">
          <ac:chgData name="Amber" userId="84dc9ff6-e694-4564-8160-c406dcafdab1" providerId="ADAL" clId="{6B8E68C4-A7D5-440C-BDB6-7E051062AA30}" dt="2021-09-30T01:33:19.297" v="1797" actId="207"/>
          <ac:spMkLst>
            <pc:docMk/>
            <pc:sldMk cId="2961069331" sldId="258"/>
            <ac:spMk id="72" creationId="{608E1F73-5E59-4C7F-89C1-F475FD133548}"/>
          </ac:spMkLst>
        </pc:spChg>
        <pc:spChg chg="mod">
          <ac:chgData name="Amber" userId="84dc9ff6-e694-4564-8160-c406dcafdab1" providerId="ADAL" clId="{6B8E68C4-A7D5-440C-BDB6-7E051062AA30}" dt="2021-09-30T01:33:35.737" v="1799" actId="1076"/>
          <ac:spMkLst>
            <pc:docMk/>
            <pc:sldMk cId="2961069331" sldId="258"/>
            <ac:spMk id="73" creationId="{F42771DE-9C62-4CB3-830B-821088C63269}"/>
          </ac:spMkLst>
        </pc:spChg>
        <pc:spChg chg="add mod">
          <ac:chgData name="Amber" userId="84dc9ff6-e694-4564-8160-c406dcafdab1" providerId="ADAL" clId="{6B8E68C4-A7D5-440C-BDB6-7E051062AA30}" dt="2021-10-07T18:12:32.137" v="1921" actId="1035"/>
          <ac:spMkLst>
            <pc:docMk/>
            <pc:sldMk cId="2961069331" sldId="258"/>
            <ac:spMk id="75" creationId="{5966135A-8726-4E96-91F4-BDBECEECB506}"/>
          </ac:spMkLst>
        </pc:spChg>
        <pc:spChg chg="mod">
          <ac:chgData name="Amber" userId="84dc9ff6-e694-4564-8160-c406dcafdab1" providerId="ADAL" clId="{6B8E68C4-A7D5-440C-BDB6-7E051062AA30}" dt="2021-09-30T01:34:12.040" v="1819" actId="13926"/>
          <ac:spMkLst>
            <pc:docMk/>
            <pc:sldMk cId="2961069331" sldId="258"/>
            <ac:spMk id="76" creationId="{6C0679D4-1B9E-46BE-838C-B7DD15184250}"/>
          </ac:spMkLst>
        </pc:spChg>
        <pc:spChg chg="mod">
          <ac:chgData name="Amber" userId="84dc9ff6-e694-4564-8160-c406dcafdab1" providerId="ADAL" clId="{6B8E68C4-A7D5-440C-BDB6-7E051062AA30}" dt="2021-09-30T01:33:43.546" v="1800" actId="207"/>
          <ac:spMkLst>
            <pc:docMk/>
            <pc:sldMk cId="2961069331" sldId="258"/>
            <ac:spMk id="77" creationId="{257D9C1F-9286-4604-B021-032C535F05B7}"/>
          </ac:spMkLst>
        </pc:spChg>
        <pc:spChg chg="mod">
          <ac:chgData name="Amber" userId="84dc9ff6-e694-4564-8160-c406dcafdab1" providerId="ADAL" clId="{6B8E68C4-A7D5-440C-BDB6-7E051062AA30}" dt="2021-09-28T16:51:07.293" v="552" actId="14100"/>
          <ac:spMkLst>
            <pc:docMk/>
            <pc:sldMk cId="2961069331" sldId="258"/>
            <ac:spMk id="78" creationId="{C0A892EA-DBD8-4335-B53E-2E7CFDE84AA8}"/>
          </ac:spMkLst>
        </pc:spChg>
        <pc:spChg chg="mod">
          <ac:chgData name="Amber" userId="84dc9ff6-e694-4564-8160-c406dcafdab1" providerId="ADAL" clId="{6B8E68C4-A7D5-440C-BDB6-7E051062AA30}" dt="2021-09-30T01:32:02.447" v="1770" actId="20577"/>
          <ac:spMkLst>
            <pc:docMk/>
            <pc:sldMk cId="2961069331" sldId="258"/>
            <ac:spMk id="80" creationId="{5142D4F4-1769-41C1-8387-E66D25100C41}"/>
          </ac:spMkLst>
        </pc:spChg>
        <pc:spChg chg="del mod">
          <ac:chgData name="Amber" userId="84dc9ff6-e694-4564-8160-c406dcafdab1" providerId="ADAL" clId="{6B8E68C4-A7D5-440C-BDB6-7E051062AA30}" dt="2021-09-28T19:59:56.150" v="1700" actId="478"/>
          <ac:spMkLst>
            <pc:docMk/>
            <pc:sldMk cId="2961069331" sldId="258"/>
            <ac:spMk id="81" creationId="{8F42090E-1B65-49BA-9732-33764B7DBF38}"/>
          </ac:spMkLst>
        </pc:spChg>
        <pc:spChg chg="add mod">
          <ac:chgData name="Amber" userId="84dc9ff6-e694-4564-8160-c406dcafdab1" providerId="ADAL" clId="{6B8E68C4-A7D5-440C-BDB6-7E051062AA30}" dt="2021-10-07T18:12:36.691" v="1923" actId="1035"/>
          <ac:spMkLst>
            <pc:docMk/>
            <pc:sldMk cId="2961069331" sldId="258"/>
            <ac:spMk id="81" creationId="{DBB2A816-6D5A-4260-B0C7-5E4742F695CF}"/>
          </ac:spMkLst>
        </pc:spChg>
        <pc:spChg chg="del mod">
          <ac:chgData name="Amber" userId="84dc9ff6-e694-4564-8160-c406dcafdab1" providerId="ADAL" clId="{6B8E68C4-A7D5-440C-BDB6-7E051062AA30}" dt="2021-09-28T19:59:59.297" v="1701" actId="478"/>
          <ac:spMkLst>
            <pc:docMk/>
            <pc:sldMk cId="2961069331" sldId="258"/>
            <ac:spMk id="82" creationId="{198D9C0D-002C-44FD-A9B3-E21C9647EF7A}"/>
          </ac:spMkLst>
        </pc:spChg>
        <pc:grpChg chg="add mod">
          <ac:chgData name="Amber" userId="84dc9ff6-e694-4564-8160-c406dcafdab1" providerId="ADAL" clId="{6B8E68C4-A7D5-440C-BDB6-7E051062AA30}" dt="2021-09-30T17:56:41.413" v="1850" actId="164"/>
          <ac:grpSpMkLst>
            <pc:docMk/>
            <pc:sldMk cId="2961069331" sldId="258"/>
            <ac:grpSpMk id="4" creationId="{D2FCBE61-CFAC-4A40-B568-446BFBF9B7EE}"/>
          </ac:grpSpMkLst>
        </pc:grpChg>
        <pc:grpChg chg="add mod">
          <ac:chgData name="Amber" userId="84dc9ff6-e694-4564-8160-c406dcafdab1" providerId="ADAL" clId="{6B8E68C4-A7D5-440C-BDB6-7E051062AA30}" dt="2021-09-30T17:57:32.065" v="1865" actId="164"/>
          <ac:grpSpMkLst>
            <pc:docMk/>
            <pc:sldMk cId="2961069331" sldId="258"/>
            <ac:grpSpMk id="6" creationId="{6139BDCA-7733-4321-8C60-83A61B79CFE7}"/>
          </ac:grpSpMkLst>
        </pc:grpChg>
        <pc:picChg chg="add mod">
          <ac:chgData name="Amber" userId="84dc9ff6-e694-4564-8160-c406dcafdab1" providerId="ADAL" clId="{6B8E68C4-A7D5-440C-BDB6-7E051062AA30}" dt="2021-09-30T17:56:41.413" v="1850" actId="164"/>
          <ac:picMkLst>
            <pc:docMk/>
            <pc:sldMk cId="2961069331" sldId="258"/>
            <ac:picMk id="3" creationId="{BAAE4035-BCF8-4E9F-9021-FA57237CFA8D}"/>
          </ac:picMkLst>
        </pc:picChg>
        <pc:picChg chg="add mod">
          <ac:chgData name="Amber" userId="84dc9ff6-e694-4564-8160-c406dcafdab1" providerId="ADAL" clId="{6B8E68C4-A7D5-440C-BDB6-7E051062AA30}" dt="2021-09-30T17:57:32.065" v="1865" actId="164"/>
          <ac:picMkLst>
            <pc:docMk/>
            <pc:sldMk cId="2961069331" sldId="258"/>
            <ac:picMk id="5" creationId="{07AA7A4B-5006-497A-AD00-F55CBF71DB6C}"/>
          </ac:picMkLst>
        </pc:picChg>
        <pc:picChg chg="add mod">
          <ac:chgData name="Amber" userId="84dc9ff6-e694-4564-8160-c406dcafdab1" providerId="ADAL" clId="{6B8E68C4-A7D5-440C-BDB6-7E051062AA30}" dt="2021-09-28T19:41:11.109" v="1358" actId="1035"/>
          <ac:picMkLst>
            <pc:docMk/>
            <pc:sldMk cId="2961069331" sldId="258"/>
            <ac:picMk id="7" creationId="{CD012957-134E-4875-A060-D4E83A6D5FBE}"/>
          </ac:picMkLst>
        </pc:picChg>
        <pc:picChg chg="del">
          <ac:chgData name="Amber" userId="84dc9ff6-e694-4564-8160-c406dcafdab1" providerId="ADAL" clId="{6B8E68C4-A7D5-440C-BDB6-7E051062AA30}" dt="2021-09-14T17:01:31.826" v="31" actId="478"/>
          <ac:picMkLst>
            <pc:docMk/>
            <pc:sldMk cId="2961069331" sldId="258"/>
            <ac:picMk id="65" creationId="{9D2C9B65-8AE6-4EFB-A4EE-E448EBF76FE4}"/>
          </ac:picMkLst>
        </pc:picChg>
        <pc:picChg chg="del">
          <ac:chgData name="Amber" userId="84dc9ff6-e694-4564-8160-c406dcafdab1" providerId="ADAL" clId="{6B8E68C4-A7D5-440C-BDB6-7E051062AA30}" dt="2021-09-14T17:01:52.633" v="50" actId="478"/>
          <ac:picMkLst>
            <pc:docMk/>
            <pc:sldMk cId="2961069331" sldId="258"/>
            <ac:picMk id="69" creationId="{0256F102-EF02-4F1E-B274-766850453FC2}"/>
          </ac:picMkLst>
        </pc:picChg>
        <pc:picChg chg="del">
          <ac:chgData name="Amber" userId="84dc9ff6-e694-4564-8160-c406dcafdab1" providerId="ADAL" clId="{6B8E68C4-A7D5-440C-BDB6-7E051062AA30}" dt="2021-09-14T17:02:03.364" v="65" actId="478"/>
          <ac:picMkLst>
            <pc:docMk/>
            <pc:sldMk cId="2961069331" sldId="258"/>
            <ac:picMk id="75" creationId="{55A9E732-194D-47D3-B956-97FDD55F6203}"/>
          </ac:picMkLst>
        </pc:picChg>
      </pc:sldChg>
    </pc:docChg>
  </pc:docChgLst>
  <pc:docChgLst>
    <pc:chgData name="Amber Dorn" userId="40bfc41e-f8f3-41ff-af3b-2a326b35a7f4" providerId="ADAL" clId="{6B8E68C4-A7D5-440C-BDB6-7E051062AA30}"/>
    <pc:docChg chg="modSld">
      <pc:chgData name="Amber Dorn" userId="40bfc41e-f8f3-41ff-af3b-2a326b35a7f4" providerId="ADAL" clId="{6B8E68C4-A7D5-440C-BDB6-7E051062AA30}" dt="2021-09-27T18:00:48.806" v="3" actId="1076"/>
      <pc:docMkLst>
        <pc:docMk/>
      </pc:docMkLst>
      <pc:sldChg chg="addSp modSp mod">
        <pc:chgData name="Amber Dorn" userId="40bfc41e-f8f3-41ff-af3b-2a326b35a7f4" providerId="ADAL" clId="{6B8E68C4-A7D5-440C-BDB6-7E051062AA30}" dt="2021-09-27T18:00:48.806" v="3" actId="1076"/>
        <pc:sldMkLst>
          <pc:docMk/>
          <pc:sldMk cId="2961069331" sldId="258"/>
        </pc:sldMkLst>
        <pc:spChg chg="add mod">
          <ac:chgData name="Amber Dorn" userId="40bfc41e-f8f3-41ff-af3b-2a326b35a7f4" providerId="ADAL" clId="{6B8E68C4-A7D5-440C-BDB6-7E051062AA30}" dt="2021-09-27T18:00:48.806" v="3" actId="1076"/>
          <ac:spMkLst>
            <pc:docMk/>
            <pc:sldMk cId="2961069331" sldId="258"/>
            <ac:spMk id="51" creationId="{2CDD68FA-9A32-456B-9E9A-51B22ABCCADD}"/>
          </ac:spMkLst>
        </pc:spChg>
        <pc:spChg chg="add mod">
          <ac:chgData name="Amber Dorn" userId="40bfc41e-f8f3-41ff-af3b-2a326b35a7f4" providerId="ADAL" clId="{6B8E68C4-A7D5-440C-BDB6-7E051062AA30}" dt="2021-09-27T18:00:48.806" v="3" actId="1076"/>
          <ac:spMkLst>
            <pc:docMk/>
            <pc:sldMk cId="2961069331" sldId="258"/>
            <ac:spMk id="65" creationId="{2CF9F9DE-1F2B-431F-A2EB-EC00BDCFF8B6}"/>
          </ac:spMkLst>
        </pc:spChg>
        <pc:spChg chg="mod">
          <ac:chgData name="Amber Dorn" userId="40bfc41e-f8f3-41ff-af3b-2a326b35a7f4" providerId="ADAL" clId="{6B8E68C4-A7D5-440C-BDB6-7E051062AA30}" dt="2021-09-27T18:00:30.912" v="1" actId="1076"/>
          <ac:spMkLst>
            <pc:docMk/>
            <pc:sldMk cId="2961069331" sldId="258"/>
            <ac:spMk id="81" creationId="{8F42090E-1B65-49BA-9732-33764B7DBF38}"/>
          </ac:spMkLst>
        </pc:spChg>
        <pc:spChg chg="mod">
          <ac:chgData name="Amber Dorn" userId="40bfc41e-f8f3-41ff-af3b-2a326b35a7f4" providerId="ADAL" clId="{6B8E68C4-A7D5-440C-BDB6-7E051062AA30}" dt="2021-09-27T18:00:27.746" v="0" actId="1076"/>
          <ac:spMkLst>
            <pc:docMk/>
            <pc:sldMk cId="2961069331" sldId="258"/>
            <ac:spMk id="82" creationId="{198D9C0D-002C-44FD-A9B3-E21C9647EF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C8746-78C9-4B45-8F00-B00494B56D5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A8F9-FBF8-47B6-B05B-780655DB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0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8A8F9-FBF8-47B6-B05B-780655DB90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5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CED4C9-E078-4D1B-A5DC-B7585B1036D3}"/>
              </a:ext>
            </a:extLst>
          </p:cNvPr>
          <p:cNvSpPr/>
          <p:nvPr userDrawn="1"/>
        </p:nvSpPr>
        <p:spPr>
          <a:xfrm>
            <a:off x="0" y="0"/>
            <a:ext cx="43891200" cy="370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C82700-140A-4F93-BAE9-5C777217F12A}"/>
              </a:ext>
            </a:extLst>
          </p:cNvPr>
          <p:cNvSpPr/>
          <p:nvPr userDrawn="1"/>
        </p:nvSpPr>
        <p:spPr>
          <a:xfrm>
            <a:off x="0" y="31715242"/>
            <a:ext cx="43891200" cy="1203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70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3A9DF7-FF0F-4BB6-AC8A-A3C8D3B6EB6B}"/>
              </a:ext>
            </a:extLst>
          </p:cNvPr>
          <p:cNvSpPr/>
          <p:nvPr userDrawn="1"/>
        </p:nvSpPr>
        <p:spPr>
          <a:xfrm>
            <a:off x="0" y="0"/>
            <a:ext cx="43891200" cy="3705725"/>
          </a:xfrm>
          <a:prstGeom prst="rect">
            <a:avLst/>
          </a:prstGeom>
          <a:solidFill>
            <a:srgbClr val="002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77DDF-6FF3-4883-9F3D-A9A88688D2C9}"/>
              </a:ext>
            </a:extLst>
          </p:cNvPr>
          <p:cNvSpPr/>
          <p:nvPr userDrawn="1"/>
        </p:nvSpPr>
        <p:spPr>
          <a:xfrm>
            <a:off x="0" y="31715242"/>
            <a:ext cx="43891200" cy="1203156"/>
          </a:xfrm>
          <a:prstGeom prst="rect">
            <a:avLst/>
          </a:prstGeom>
          <a:solidFill>
            <a:srgbClr val="002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6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3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2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2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2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2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A0F59C-49AD-4CD8-A297-33D7C27B3D28}"/>
              </a:ext>
            </a:extLst>
          </p:cNvPr>
          <p:cNvSpPr/>
          <p:nvPr/>
        </p:nvSpPr>
        <p:spPr>
          <a:xfrm>
            <a:off x="15414808" y="5933237"/>
            <a:ext cx="13766048" cy="13148487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5341B4-9718-4AE3-9D03-8BC6CC3A1D8E}"/>
              </a:ext>
            </a:extLst>
          </p:cNvPr>
          <p:cNvGrpSpPr/>
          <p:nvPr/>
        </p:nvGrpSpPr>
        <p:grpSpPr>
          <a:xfrm>
            <a:off x="666094" y="487638"/>
            <a:ext cx="5592391" cy="2693531"/>
            <a:chOff x="11030197" y="19751037"/>
            <a:chExt cx="6501490" cy="3131391"/>
          </a:xfrm>
        </p:grpSpPr>
        <p:sp>
          <p:nvSpPr>
            <p:cNvPr id="33" name="Graphic 5">
              <a:extLst>
                <a:ext uri="{FF2B5EF4-FFF2-40B4-BE49-F238E27FC236}">
                  <a16:creationId xmlns:a16="http://schemas.microsoft.com/office/drawing/2014/main" id="{CC25231D-65CA-484D-8B92-9B1B5EC375BF}"/>
                </a:ext>
              </a:extLst>
            </p:cNvPr>
            <p:cNvSpPr/>
            <p:nvPr/>
          </p:nvSpPr>
          <p:spPr>
            <a:xfrm>
              <a:off x="13465869" y="19751037"/>
              <a:ext cx="1630146" cy="1630146"/>
            </a:xfrm>
            <a:custGeom>
              <a:avLst/>
              <a:gdLst>
                <a:gd name="connsiteX0" fmla="*/ 3367070 w 3790461"/>
                <a:gd name="connsiteY0" fmla="*/ 1895231 h 3790461"/>
                <a:gd name="connsiteX1" fmla="*/ 3126409 w 3790461"/>
                <a:gd name="connsiteY1" fmla="*/ 2126269 h 3790461"/>
                <a:gd name="connsiteX2" fmla="*/ 2895375 w 3790461"/>
                <a:gd name="connsiteY2" fmla="*/ 1885602 h 3790461"/>
                <a:gd name="connsiteX3" fmla="*/ 3131437 w 3790461"/>
                <a:gd name="connsiteY3" fmla="*/ 1654516 h 3790461"/>
                <a:gd name="connsiteX4" fmla="*/ 3367070 w 3790461"/>
                <a:gd name="connsiteY4" fmla="*/ 1895231 h 3790461"/>
                <a:gd name="connsiteX5" fmla="*/ 2759131 w 3790461"/>
                <a:gd name="connsiteY5" fmla="*/ 1895231 h 3790461"/>
                <a:gd name="connsiteX6" fmla="*/ 2340153 w 3790461"/>
                <a:gd name="connsiteY6" fmla="*/ 2293347 h 3790461"/>
                <a:gd name="connsiteX7" fmla="*/ 1942036 w 3790461"/>
                <a:gd name="connsiteY7" fmla="*/ 1874369 h 3790461"/>
                <a:gd name="connsiteX8" fmla="*/ 2350717 w 3790461"/>
                <a:gd name="connsiteY8" fmla="*/ 1476119 h 3790461"/>
                <a:gd name="connsiteX9" fmla="*/ 2759131 w 3790461"/>
                <a:gd name="connsiteY9" fmla="*/ 1895231 h 3790461"/>
                <a:gd name="connsiteX10" fmla="*/ 1751871 w 3790461"/>
                <a:gd name="connsiteY10" fmla="*/ 1895231 h 3790461"/>
                <a:gd name="connsiteX11" fmla="*/ 1108092 w 3790461"/>
                <a:gd name="connsiteY11" fmla="*/ 2555860 h 3790461"/>
                <a:gd name="connsiteX12" fmla="*/ 464313 w 3790461"/>
                <a:gd name="connsiteY12" fmla="*/ 1895231 h 3790461"/>
                <a:gd name="connsiteX13" fmla="*/ 1108092 w 3790461"/>
                <a:gd name="connsiteY13" fmla="*/ 1234869 h 3790461"/>
                <a:gd name="connsiteX14" fmla="*/ 1751871 w 3790461"/>
                <a:gd name="connsiteY14" fmla="*/ 1895231 h 3790461"/>
                <a:gd name="connsiteX15" fmla="*/ 3790461 w 3790461"/>
                <a:gd name="connsiteY15" fmla="*/ 1895231 h 3790461"/>
                <a:gd name="connsiteX16" fmla="*/ 1895231 w 3790461"/>
                <a:gd name="connsiteY16" fmla="*/ 0 h 3790461"/>
                <a:gd name="connsiteX17" fmla="*/ 0 w 3790461"/>
                <a:gd name="connsiteY17" fmla="*/ 1895231 h 3790461"/>
                <a:gd name="connsiteX18" fmla="*/ 1895231 w 3790461"/>
                <a:gd name="connsiteY18" fmla="*/ 3790461 h 3790461"/>
                <a:gd name="connsiteX19" fmla="*/ 3790461 w 3790461"/>
                <a:gd name="connsiteY19" fmla="*/ 1895231 h 379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0461" h="3790461">
                  <a:moveTo>
                    <a:pt x="3367070" y="1895231"/>
                  </a:moveTo>
                  <a:cubicBezTo>
                    <a:pt x="3364422" y="2025487"/>
                    <a:pt x="3256662" y="2128928"/>
                    <a:pt x="3126409" y="2126269"/>
                  </a:cubicBezTo>
                  <a:cubicBezTo>
                    <a:pt x="2996155" y="2123611"/>
                    <a:pt x="2892701" y="2015859"/>
                    <a:pt x="2895375" y="1885602"/>
                  </a:cubicBezTo>
                  <a:cubicBezTo>
                    <a:pt x="2897997" y="1757135"/>
                    <a:pt x="3002948" y="1654398"/>
                    <a:pt x="3131437" y="1654516"/>
                  </a:cubicBezTo>
                  <a:cubicBezTo>
                    <a:pt x="3262814" y="1656278"/>
                    <a:pt x="3368113" y="1763835"/>
                    <a:pt x="3367070" y="1895231"/>
                  </a:cubicBezTo>
                  <a:moveTo>
                    <a:pt x="2759131" y="1895231"/>
                  </a:moveTo>
                  <a:cubicBezTo>
                    <a:pt x="2753380" y="2120867"/>
                    <a:pt x="2565783" y="2299108"/>
                    <a:pt x="2340153" y="2293347"/>
                  </a:cubicBezTo>
                  <a:cubicBezTo>
                    <a:pt x="2114517" y="2287586"/>
                    <a:pt x="1936275" y="2100004"/>
                    <a:pt x="1942036" y="1874369"/>
                  </a:cubicBezTo>
                  <a:cubicBezTo>
                    <a:pt x="1947693" y="1652745"/>
                    <a:pt x="2129021" y="1476047"/>
                    <a:pt x="2350717" y="1476119"/>
                  </a:cubicBezTo>
                  <a:cubicBezTo>
                    <a:pt x="2579183" y="1479200"/>
                    <a:pt x="2761966" y="1666768"/>
                    <a:pt x="2759131" y="1895231"/>
                  </a:cubicBezTo>
                  <a:moveTo>
                    <a:pt x="1751871" y="1895231"/>
                  </a:moveTo>
                  <a:cubicBezTo>
                    <a:pt x="1751871" y="2260048"/>
                    <a:pt x="1463548" y="2555860"/>
                    <a:pt x="1108092" y="2555860"/>
                  </a:cubicBezTo>
                  <a:cubicBezTo>
                    <a:pt x="752636" y="2555860"/>
                    <a:pt x="464313" y="2260048"/>
                    <a:pt x="464313" y="1895231"/>
                  </a:cubicBezTo>
                  <a:cubicBezTo>
                    <a:pt x="464313" y="1530414"/>
                    <a:pt x="752636" y="1234869"/>
                    <a:pt x="1108092" y="1234869"/>
                  </a:cubicBezTo>
                  <a:cubicBezTo>
                    <a:pt x="1463548" y="1234869"/>
                    <a:pt x="1751871" y="1530681"/>
                    <a:pt x="1751871" y="1895231"/>
                  </a:cubicBezTo>
                  <a:moveTo>
                    <a:pt x="3790461" y="1895231"/>
                  </a:moveTo>
                  <a:cubicBezTo>
                    <a:pt x="3790461" y="848524"/>
                    <a:pt x="2941941" y="0"/>
                    <a:pt x="1895231" y="0"/>
                  </a:cubicBezTo>
                  <a:cubicBezTo>
                    <a:pt x="848524" y="0"/>
                    <a:pt x="0" y="848524"/>
                    <a:pt x="0" y="1895231"/>
                  </a:cubicBezTo>
                  <a:cubicBezTo>
                    <a:pt x="0" y="2941941"/>
                    <a:pt x="848524" y="3790461"/>
                    <a:pt x="1895231" y="3790461"/>
                  </a:cubicBezTo>
                  <a:cubicBezTo>
                    <a:pt x="2941941" y="3790461"/>
                    <a:pt x="3790461" y="2941941"/>
                    <a:pt x="3790461" y="1895231"/>
                  </a:cubicBezTo>
                </a:path>
              </a:pathLst>
            </a:custGeom>
            <a:solidFill>
              <a:schemeClr val="bg1"/>
            </a:solidFill>
            <a:ln w="267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5055BA4-DEE4-45D5-900C-77FE239BD733}"/>
                </a:ext>
              </a:extLst>
            </p:cNvPr>
            <p:cNvGrpSpPr/>
            <p:nvPr/>
          </p:nvGrpSpPr>
          <p:grpSpPr>
            <a:xfrm>
              <a:off x="11030197" y="21681437"/>
              <a:ext cx="6501490" cy="1200991"/>
              <a:chOff x="15291558" y="20147991"/>
              <a:chExt cx="5876900" cy="1085613"/>
            </a:xfrm>
          </p:grpSpPr>
          <p:sp>
            <p:nvSpPr>
              <p:cNvPr id="35" name="Graphic 5">
                <a:extLst>
                  <a:ext uri="{FF2B5EF4-FFF2-40B4-BE49-F238E27FC236}">
                    <a16:creationId xmlns:a16="http://schemas.microsoft.com/office/drawing/2014/main" id="{D63AB0AB-8C1A-4D10-BAA2-5F18030DBD4D}"/>
                  </a:ext>
                </a:extLst>
              </p:cNvPr>
              <p:cNvSpPr/>
              <p:nvPr/>
            </p:nvSpPr>
            <p:spPr>
              <a:xfrm>
                <a:off x="17319119" y="20346181"/>
                <a:ext cx="515891" cy="654842"/>
              </a:xfrm>
              <a:custGeom>
                <a:avLst/>
                <a:gdLst>
                  <a:gd name="connsiteX0" fmla="*/ 639232 w 1199564"/>
                  <a:gd name="connsiteY0" fmla="*/ 0 h 1522657"/>
                  <a:gd name="connsiteX1" fmla="*/ 50817 w 1199564"/>
                  <a:gd name="connsiteY1" fmla="*/ 413763 h 1522657"/>
                  <a:gd name="connsiteX2" fmla="*/ 50817 w 1199564"/>
                  <a:gd name="connsiteY2" fmla="*/ 425531 h 1522657"/>
                  <a:gd name="connsiteX3" fmla="*/ 231087 w 1199564"/>
                  <a:gd name="connsiteY3" fmla="*/ 473139 h 1522657"/>
                  <a:gd name="connsiteX4" fmla="*/ 257833 w 1199564"/>
                  <a:gd name="connsiteY4" fmla="*/ 473139 h 1522657"/>
                  <a:gd name="connsiteX5" fmla="*/ 259705 w 1199564"/>
                  <a:gd name="connsiteY5" fmla="*/ 461906 h 1522657"/>
                  <a:gd name="connsiteX6" fmla="*/ 626662 w 1199564"/>
                  <a:gd name="connsiteY6" fmla="*/ 203271 h 1522657"/>
                  <a:gd name="connsiteX7" fmla="*/ 971152 w 1199564"/>
                  <a:gd name="connsiteY7" fmla="*/ 514863 h 1522657"/>
                  <a:gd name="connsiteX8" fmla="*/ 971152 w 1199564"/>
                  <a:gd name="connsiteY8" fmla="*/ 609009 h 1522657"/>
                  <a:gd name="connsiteX9" fmla="*/ 611149 w 1199564"/>
                  <a:gd name="connsiteY9" fmla="*/ 609009 h 1522657"/>
                  <a:gd name="connsiteX10" fmla="*/ 0 w 1199564"/>
                  <a:gd name="connsiteY10" fmla="*/ 1071182 h 1522657"/>
                  <a:gd name="connsiteX11" fmla="*/ 489989 w 1199564"/>
                  <a:gd name="connsiteY11" fmla="*/ 1522657 h 1522657"/>
                  <a:gd name="connsiteX12" fmla="*/ 988804 w 1199564"/>
                  <a:gd name="connsiteY12" fmla="*/ 1270709 h 1522657"/>
                  <a:gd name="connsiteX13" fmla="*/ 988804 w 1199564"/>
                  <a:gd name="connsiteY13" fmla="*/ 1500458 h 1522657"/>
                  <a:gd name="connsiteX14" fmla="*/ 1199564 w 1199564"/>
                  <a:gd name="connsiteY14" fmla="*/ 1500458 h 1522657"/>
                  <a:gd name="connsiteX15" fmla="*/ 1199564 w 1199564"/>
                  <a:gd name="connsiteY15" fmla="*/ 522887 h 1522657"/>
                  <a:gd name="connsiteX16" fmla="*/ 639232 w 1199564"/>
                  <a:gd name="connsiteY16" fmla="*/ 0 h 1522657"/>
                  <a:gd name="connsiteX17" fmla="*/ 970083 w 1199564"/>
                  <a:gd name="connsiteY17" fmla="*/ 800779 h 1522657"/>
                  <a:gd name="connsiteX18" fmla="*/ 970083 w 1199564"/>
                  <a:gd name="connsiteY18" fmla="*/ 954569 h 1522657"/>
                  <a:gd name="connsiteX19" fmla="*/ 540004 w 1199564"/>
                  <a:gd name="connsiteY19" fmla="*/ 1315642 h 1522657"/>
                  <a:gd name="connsiteX20" fmla="*/ 239378 w 1199564"/>
                  <a:gd name="connsiteY20" fmla="*/ 1061821 h 1522657"/>
                  <a:gd name="connsiteX21" fmla="*/ 628267 w 1199564"/>
                  <a:gd name="connsiteY21" fmla="*/ 799977 h 152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9564" h="1522657">
                    <a:moveTo>
                      <a:pt x="639232" y="0"/>
                    </a:moveTo>
                    <a:cubicBezTo>
                      <a:pt x="282172" y="0"/>
                      <a:pt x="83983" y="139080"/>
                      <a:pt x="50817" y="413763"/>
                    </a:cubicBezTo>
                    <a:lnTo>
                      <a:pt x="50817" y="425531"/>
                    </a:lnTo>
                    <a:lnTo>
                      <a:pt x="231087" y="473139"/>
                    </a:lnTo>
                    <a:lnTo>
                      <a:pt x="257833" y="473139"/>
                    </a:lnTo>
                    <a:lnTo>
                      <a:pt x="259705" y="461906"/>
                    </a:lnTo>
                    <a:cubicBezTo>
                      <a:pt x="294475" y="234029"/>
                      <a:pt x="464580" y="203271"/>
                      <a:pt x="626662" y="203271"/>
                    </a:cubicBezTo>
                    <a:cubicBezTo>
                      <a:pt x="858551" y="203271"/>
                      <a:pt x="971152" y="305173"/>
                      <a:pt x="971152" y="514863"/>
                    </a:cubicBezTo>
                    <a:lnTo>
                      <a:pt x="971152" y="609009"/>
                    </a:lnTo>
                    <a:lnTo>
                      <a:pt x="611149" y="609009"/>
                    </a:lnTo>
                    <a:cubicBezTo>
                      <a:pt x="211294" y="609009"/>
                      <a:pt x="0" y="769486"/>
                      <a:pt x="0" y="1071182"/>
                    </a:cubicBezTo>
                    <a:cubicBezTo>
                      <a:pt x="0" y="1345330"/>
                      <a:pt x="192305" y="1522657"/>
                      <a:pt x="489989" y="1522657"/>
                    </a:cubicBezTo>
                    <a:cubicBezTo>
                      <a:pt x="715994" y="1522657"/>
                      <a:pt x="891181" y="1433325"/>
                      <a:pt x="988804" y="1270709"/>
                    </a:cubicBezTo>
                    <a:lnTo>
                      <a:pt x="988804" y="1500458"/>
                    </a:lnTo>
                    <a:lnTo>
                      <a:pt x="1199564" y="1500458"/>
                    </a:lnTo>
                    <a:lnTo>
                      <a:pt x="1199564" y="522887"/>
                    </a:lnTo>
                    <a:cubicBezTo>
                      <a:pt x="1199564" y="190432"/>
                      <a:pt x="996026" y="0"/>
                      <a:pt x="639232" y="0"/>
                    </a:cubicBezTo>
                    <a:close/>
                    <a:moveTo>
                      <a:pt x="970083" y="800779"/>
                    </a:moveTo>
                    <a:lnTo>
                      <a:pt x="970083" y="954569"/>
                    </a:lnTo>
                    <a:cubicBezTo>
                      <a:pt x="970083" y="1219624"/>
                      <a:pt x="713052" y="1315642"/>
                      <a:pt x="540004" y="1315642"/>
                    </a:cubicBezTo>
                    <a:cubicBezTo>
                      <a:pt x="349037" y="1315642"/>
                      <a:pt x="239378" y="1223101"/>
                      <a:pt x="239378" y="1061821"/>
                    </a:cubicBezTo>
                    <a:cubicBezTo>
                      <a:pt x="239378" y="878343"/>
                      <a:pt x="355724" y="799977"/>
                      <a:pt x="628267" y="799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Graphic 5">
                <a:extLst>
                  <a:ext uri="{FF2B5EF4-FFF2-40B4-BE49-F238E27FC236}">
                    <a16:creationId xmlns:a16="http://schemas.microsoft.com/office/drawing/2014/main" id="{3721551C-49D6-4933-B45E-FF08591C4D0C}"/>
                  </a:ext>
                </a:extLst>
              </p:cNvPr>
              <p:cNvSpPr/>
              <p:nvPr/>
            </p:nvSpPr>
            <p:spPr>
              <a:xfrm>
                <a:off x="15291558" y="20162600"/>
                <a:ext cx="694871" cy="828761"/>
              </a:xfrm>
              <a:custGeom>
                <a:avLst/>
                <a:gdLst>
                  <a:gd name="connsiteX0" fmla="*/ 1374216 w 1615733"/>
                  <a:gd name="connsiteY0" fmla="*/ 1518378 h 1927058"/>
                  <a:gd name="connsiteX1" fmla="*/ 234831 w 1615733"/>
                  <a:gd name="connsiteY1" fmla="*/ 0 h 1927058"/>
                  <a:gd name="connsiteX2" fmla="*/ 0 w 1615733"/>
                  <a:gd name="connsiteY2" fmla="*/ 0 h 1927058"/>
                  <a:gd name="connsiteX3" fmla="*/ 0 w 1615733"/>
                  <a:gd name="connsiteY3" fmla="*/ 1927059 h 1927058"/>
                  <a:gd name="connsiteX4" fmla="*/ 241518 w 1615733"/>
                  <a:gd name="connsiteY4" fmla="*/ 1927059 h 1927058"/>
                  <a:gd name="connsiteX5" fmla="*/ 241518 w 1615733"/>
                  <a:gd name="connsiteY5" fmla="*/ 411356 h 1927058"/>
                  <a:gd name="connsiteX6" fmla="*/ 1380902 w 1615733"/>
                  <a:gd name="connsiteY6" fmla="*/ 1927059 h 1927058"/>
                  <a:gd name="connsiteX7" fmla="*/ 1615733 w 1615733"/>
                  <a:gd name="connsiteY7" fmla="*/ 1927059 h 1927058"/>
                  <a:gd name="connsiteX8" fmla="*/ 1615733 w 1615733"/>
                  <a:gd name="connsiteY8" fmla="*/ 0 h 1927058"/>
                  <a:gd name="connsiteX9" fmla="*/ 1374216 w 1615733"/>
                  <a:gd name="connsiteY9" fmla="*/ 0 h 1927058"/>
                  <a:gd name="connsiteX10" fmla="*/ 1374216 w 1615733"/>
                  <a:gd name="connsiteY10" fmla="*/ 1518378 h 192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5733" h="1927058">
                    <a:moveTo>
                      <a:pt x="1374216" y="1518378"/>
                    </a:moveTo>
                    <a:lnTo>
                      <a:pt x="234831" y="0"/>
                    </a:lnTo>
                    <a:lnTo>
                      <a:pt x="0" y="0"/>
                    </a:lnTo>
                    <a:lnTo>
                      <a:pt x="0" y="1927059"/>
                    </a:lnTo>
                    <a:lnTo>
                      <a:pt x="241518" y="1927059"/>
                    </a:lnTo>
                    <a:lnTo>
                      <a:pt x="241518" y="411356"/>
                    </a:lnTo>
                    <a:lnTo>
                      <a:pt x="1380902" y="1927059"/>
                    </a:lnTo>
                    <a:lnTo>
                      <a:pt x="1615733" y="1927059"/>
                    </a:lnTo>
                    <a:lnTo>
                      <a:pt x="1615733" y="0"/>
                    </a:lnTo>
                    <a:lnTo>
                      <a:pt x="1374216" y="0"/>
                    </a:lnTo>
                    <a:lnTo>
                      <a:pt x="1374216" y="1518378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Graphic 5">
                <a:extLst>
                  <a:ext uri="{FF2B5EF4-FFF2-40B4-BE49-F238E27FC236}">
                    <a16:creationId xmlns:a16="http://schemas.microsoft.com/office/drawing/2014/main" id="{63FBEC67-07B9-4021-BA53-FA0A31D22793}"/>
                  </a:ext>
                </a:extLst>
              </p:cNvPr>
              <p:cNvSpPr/>
              <p:nvPr/>
            </p:nvSpPr>
            <p:spPr>
              <a:xfrm>
                <a:off x="16712703" y="20360329"/>
                <a:ext cx="589968" cy="635748"/>
              </a:xfrm>
              <a:custGeom>
                <a:avLst/>
                <a:gdLst>
                  <a:gd name="connsiteX0" fmla="*/ 687376 w 1371809"/>
                  <a:gd name="connsiteY0" fmla="*/ 1203843 h 1478258"/>
                  <a:gd name="connsiteX1" fmla="*/ 249274 w 1371809"/>
                  <a:gd name="connsiteY1" fmla="*/ 0 h 1478258"/>
                  <a:gd name="connsiteX2" fmla="*/ 0 w 1371809"/>
                  <a:gd name="connsiteY2" fmla="*/ 0 h 1478258"/>
                  <a:gd name="connsiteX3" fmla="*/ 563809 w 1371809"/>
                  <a:gd name="connsiteY3" fmla="*/ 1478259 h 1478258"/>
                  <a:gd name="connsiteX4" fmla="*/ 810943 w 1371809"/>
                  <a:gd name="connsiteY4" fmla="*/ 1478259 h 1478258"/>
                  <a:gd name="connsiteX5" fmla="*/ 1371809 w 1371809"/>
                  <a:gd name="connsiteY5" fmla="*/ 0 h 1478258"/>
                  <a:gd name="connsiteX6" fmla="*/ 1125478 w 1371809"/>
                  <a:gd name="connsiteY6" fmla="*/ 0 h 1478258"/>
                  <a:gd name="connsiteX7" fmla="*/ 687376 w 1371809"/>
                  <a:gd name="connsiteY7" fmla="*/ 1203843 h 147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1809" h="1478258">
                    <a:moveTo>
                      <a:pt x="687376" y="1203843"/>
                    </a:moveTo>
                    <a:lnTo>
                      <a:pt x="249274" y="0"/>
                    </a:lnTo>
                    <a:lnTo>
                      <a:pt x="0" y="0"/>
                    </a:lnTo>
                    <a:lnTo>
                      <a:pt x="563809" y="1478259"/>
                    </a:lnTo>
                    <a:lnTo>
                      <a:pt x="810943" y="1478259"/>
                    </a:lnTo>
                    <a:lnTo>
                      <a:pt x="1371809" y="0"/>
                    </a:lnTo>
                    <a:lnTo>
                      <a:pt x="1125478" y="0"/>
                    </a:lnTo>
                    <a:lnTo>
                      <a:pt x="687376" y="1203843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Graphic 5">
                <a:extLst>
                  <a:ext uri="{FF2B5EF4-FFF2-40B4-BE49-F238E27FC236}">
                    <a16:creationId xmlns:a16="http://schemas.microsoft.com/office/drawing/2014/main" id="{F1C82A6E-9C46-4988-9487-058797A74235}"/>
                  </a:ext>
                </a:extLst>
              </p:cNvPr>
              <p:cNvSpPr/>
              <p:nvPr/>
            </p:nvSpPr>
            <p:spPr>
              <a:xfrm>
                <a:off x="16083971" y="20346181"/>
                <a:ext cx="612282" cy="659213"/>
              </a:xfrm>
              <a:custGeom>
                <a:avLst/>
                <a:gdLst>
                  <a:gd name="connsiteX0" fmla="*/ 712785 w 1423696"/>
                  <a:gd name="connsiteY0" fmla="*/ 0 h 1532820"/>
                  <a:gd name="connsiteX1" fmla="*/ 0 w 1423696"/>
                  <a:gd name="connsiteY1" fmla="*/ 767346 h 1532820"/>
                  <a:gd name="connsiteX2" fmla="*/ 712785 w 1423696"/>
                  <a:gd name="connsiteY2" fmla="*/ 1532821 h 1532820"/>
                  <a:gd name="connsiteX3" fmla="*/ 1423696 w 1423696"/>
                  <a:gd name="connsiteY3" fmla="*/ 767346 h 1532820"/>
                  <a:gd name="connsiteX4" fmla="*/ 712785 w 1423696"/>
                  <a:gd name="connsiteY4" fmla="*/ 0 h 1532820"/>
                  <a:gd name="connsiteX5" fmla="*/ 1184318 w 1423696"/>
                  <a:gd name="connsiteY5" fmla="*/ 767346 h 1532820"/>
                  <a:gd name="connsiteX6" fmla="*/ 712785 w 1423696"/>
                  <a:gd name="connsiteY6" fmla="*/ 1329015 h 1532820"/>
                  <a:gd name="connsiteX7" fmla="*/ 241517 w 1423696"/>
                  <a:gd name="connsiteY7" fmla="*/ 767346 h 1532820"/>
                  <a:gd name="connsiteX8" fmla="*/ 712785 w 1423696"/>
                  <a:gd name="connsiteY8" fmla="*/ 202468 h 1532820"/>
                  <a:gd name="connsiteX9" fmla="*/ 1184318 w 1423696"/>
                  <a:gd name="connsiteY9" fmla="*/ 767346 h 153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3696" h="1532820">
                    <a:moveTo>
                      <a:pt x="712785" y="0"/>
                    </a:moveTo>
                    <a:cubicBezTo>
                      <a:pt x="266392" y="0"/>
                      <a:pt x="0" y="285916"/>
                      <a:pt x="0" y="767346"/>
                    </a:cubicBezTo>
                    <a:cubicBezTo>
                      <a:pt x="0" y="1248777"/>
                      <a:pt x="267461" y="1532821"/>
                      <a:pt x="712785" y="1532821"/>
                    </a:cubicBezTo>
                    <a:cubicBezTo>
                      <a:pt x="1158108" y="1532821"/>
                      <a:pt x="1423696" y="1247172"/>
                      <a:pt x="1423696" y="767346"/>
                    </a:cubicBezTo>
                    <a:cubicBezTo>
                      <a:pt x="1423696" y="287521"/>
                      <a:pt x="1157572" y="0"/>
                      <a:pt x="712785" y="0"/>
                    </a:cubicBezTo>
                    <a:close/>
                    <a:moveTo>
                      <a:pt x="1184318" y="767346"/>
                    </a:moveTo>
                    <a:cubicBezTo>
                      <a:pt x="1184318" y="1119593"/>
                      <a:pt x="1008061" y="1329015"/>
                      <a:pt x="712785" y="1329015"/>
                    </a:cubicBezTo>
                    <a:cubicBezTo>
                      <a:pt x="417507" y="1329015"/>
                      <a:pt x="241517" y="1118791"/>
                      <a:pt x="241517" y="767346"/>
                    </a:cubicBezTo>
                    <a:cubicBezTo>
                      <a:pt x="241517" y="415902"/>
                      <a:pt x="417775" y="202468"/>
                      <a:pt x="712785" y="202468"/>
                    </a:cubicBezTo>
                    <a:cubicBezTo>
                      <a:pt x="1007794" y="202468"/>
                      <a:pt x="1184318" y="414298"/>
                      <a:pt x="1184318" y="76734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Graphic 5">
                <a:extLst>
                  <a:ext uri="{FF2B5EF4-FFF2-40B4-BE49-F238E27FC236}">
                    <a16:creationId xmlns:a16="http://schemas.microsoft.com/office/drawing/2014/main" id="{91855A60-1059-432C-A3C9-FB8BF698A874}"/>
                  </a:ext>
                </a:extLst>
              </p:cNvPr>
              <p:cNvSpPr/>
              <p:nvPr/>
            </p:nvSpPr>
            <p:spPr>
              <a:xfrm>
                <a:off x="18679184" y="20360329"/>
                <a:ext cx="100302" cy="631031"/>
              </a:xfrm>
              <a:custGeom>
                <a:avLst/>
                <a:gdLst>
                  <a:gd name="connsiteX0" fmla="*/ 0 w 233226"/>
                  <a:gd name="connsiteY0" fmla="*/ 0 h 1467292"/>
                  <a:gd name="connsiteX1" fmla="*/ 233227 w 233226"/>
                  <a:gd name="connsiteY1" fmla="*/ 0 h 1467292"/>
                  <a:gd name="connsiteX2" fmla="*/ 233227 w 233226"/>
                  <a:gd name="connsiteY2" fmla="*/ 1467293 h 1467292"/>
                  <a:gd name="connsiteX3" fmla="*/ 0 w 233226"/>
                  <a:gd name="connsiteY3" fmla="*/ 1467293 h 146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26" h="1467292">
                    <a:moveTo>
                      <a:pt x="0" y="0"/>
                    </a:moveTo>
                    <a:lnTo>
                      <a:pt x="233227" y="0"/>
                    </a:lnTo>
                    <a:lnTo>
                      <a:pt x="233227" y="1467293"/>
                    </a:lnTo>
                    <a:lnTo>
                      <a:pt x="0" y="1467293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Graphic 5">
                <a:extLst>
                  <a:ext uri="{FF2B5EF4-FFF2-40B4-BE49-F238E27FC236}">
                    <a16:creationId xmlns:a16="http://schemas.microsoft.com/office/drawing/2014/main" id="{B4E787B7-0273-4873-80E0-A1E8C457FDF4}"/>
                  </a:ext>
                </a:extLst>
              </p:cNvPr>
              <p:cNvSpPr/>
              <p:nvPr/>
            </p:nvSpPr>
            <p:spPr>
              <a:xfrm>
                <a:off x="20179236" y="20346181"/>
                <a:ext cx="516121" cy="654842"/>
              </a:xfrm>
              <a:custGeom>
                <a:avLst/>
                <a:gdLst>
                  <a:gd name="connsiteX0" fmla="*/ 637628 w 1200098"/>
                  <a:gd name="connsiteY0" fmla="*/ 0 h 1522657"/>
                  <a:gd name="connsiteX1" fmla="*/ 49214 w 1200098"/>
                  <a:gd name="connsiteY1" fmla="*/ 413763 h 1522657"/>
                  <a:gd name="connsiteX2" fmla="*/ 49214 w 1200098"/>
                  <a:gd name="connsiteY2" fmla="*/ 425531 h 1522657"/>
                  <a:gd name="connsiteX3" fmla="*/ 229482 w 1200098"/>
                  <a:gd name="connsiteY3" fmla="*/ 473139 h 1522657"/>
                  <a:gd name="connsiteX4" fmla="*/ 256228 w 1200098"/>
                  <a:gd name="connsiteY4" fmla="*/ 473139 h 1522657"/>
                  <a:gd name="connsiteX5" fmla="*/ 258101 w 1200098"/>
                  <a:gd name="connsiteY5" fmla="*/ 461906 h 1522657"/>
                  <a:gd name="connsiteX6" fmla="*/ 624789 w 1200098"/>
                  <a:gd name="connsiteY6" fmla="*/ 203271 h 1522657"/>
                  <a:gd name="connsiteX7" fmla="*/ 969547 w 1200098"/>
                  <a:gd name="connsiteY7" fmla="*/ 514863 h 1522657"/>
                  <a:gd name="connsiteX8" fmla="*/ 969547 w 1200098"/>
                  <a:gd name="connsiteY8" fmla="*/ 609009 h 1522657"/>
                  <a:gd name="connsiteX9" fmla="*/ 611150 w 1200098"/>
                  <a:gd name="connsiteY9" fmla="*/ 609009 h 1522657"/>
                  <a:gd name="connsiteX10" fmla="*/ 0 w 1200098"/>
                  <a:gd name="connsiteY10" fmla="*/ 1071182 h 1522657"/>
                  <a:gd name="connsiteX11" fmla="*/ 489989 w 1200098"/>
                  <a:gd name="connsiteY11" fmla="*/ 1522657 h 1522657"/>
                  <a:gd name="connsiteX12" fmla="*/ 988805 w 1200098"/>
                  <a:gd name="connsiteY12" fmla="*/ 1270709 h 1522657"/>
                  <a:gd name="connsiteX13" fmla="*/ 988805 w 1200098"/>
                  <a:gd name="connsiteY13" fmla="*/ 1500458 h 1522657"/>
                  <a:gd name="connsiteX14" fmla="*/ 1200099 w 1200098"/>
                  <a:gd name="connsiteY14" fmla="*/ 1500458 h 1522657"/>
                  <a:gd name="connsiteX15" fmla="*/ 1200099 w 1200098"/>
                  <a:gd name="connsiteY15" fmla="*/ 522887 h 1522657"/>
                  <a:gd name="connsiteX16" fmla="*/ 637628 w 1200098"/>
                  <a:gd name="connsiteY16" fmla="*/ 0 h 1522657"/>
                  <a:gd name="connsiteX17" fmla="*/ 968210 w 1200098"/>
                  <a:gd name="connsiteY17" fmla="*/ 800779 h 1522657"/>
                  <a:gd name="connsiteX18" fmla="*/ 968210 w 1200098"/>
                  <a:gd name="connsiteY18" fmla="*/ 954569 h 1522657"/>
                  <a:gd name="connsiteX19" fmla="*/ 538132 w 1200098"/>
                  <a:gd name="connsiteY19" fmla="*/ 1315642 h 1522657"/>
                  <a:gd name="connsiteX20" fmla="*/ 237506 w 1200098"/>
                  <a:gd name="connsiteY20" fmla="*/ 1061821 h 1522657"/>
                  <a:gd name="connsiteX21" fmla="*/ 626394 w 1200098"/>
                  <a:gd name="connsiteY21" fmla="*/ 799977 h 152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0098" h="1522657">
                    <a:moveTo>
                      <a:pt x="637628" y="0"/>
                    </a:moveTo>
                    <a:cubicBezTo>
                      <a:pt x="280567" y="0"/>
                      <a:pt x="82646" y="139080"/>
                      <a:pt x="49214" y="413763"/>
                    </a:cubicBezTo>
                    <a:lnTo>
                      <a:pt x="49214" y="425531"/>
                    </a:lnTo>
                    <a:lnTo>
                      <a:pt x="229482" y="473139"/>
                    </a:lnTo>
                    <a:lnTo>
                      <a:pt x="256228" y="473139"/>
                    </a:lnTo>
                    <a:lnTo>
                      <a:pt x="258101" y="461906"/>
                    </a:lnTo>
                    <a:cubicBezTo>
                      <a:pt x="292870" y="234029"/>
                      <a:pt x="462975" y="203271"/>
                      <a:pt x="624789" y="203271"/>
                    </a:cubicBezTo>
                    <a:cubicBezTo>
                      <a:pt x="856947" y="203271"/>
                      <a:pt x="969547" y="305173"/>
                      <a:pt x="969547" y="514863"/>
                    </a:cubicBezTo>
                    <a:lnTo>
                      <a:pt x="969547" y="609009"/>
                    </a:lnTo>
                    <a:lnTo>
                      <a:pt x="611150" y="609009"/>
                    </a:lnTo>
                    <a:cubicBezTo>
                      <a:pt x="209958" y="609009"/>
                      <a:pt x="0" y="769486"/>
                      <a:pt x="0" y="1071182"/>
                    </a:cubicBezTo>
                    <a:cubicBezTo>
                      <a:pt x="0" y="1345330"/>
                      <a:pt x="192305" y="1522657"/>
                      <a:pt x="489989" y="1522657"/>
                    </a:cubicBezTo>
                    <a:cubicBezTo>
                      <a:pt x="715994" y="1522657"/>
                      <a:pt x="891181" y="1433325"/>
                      <a:pt x="988805" y="1270709"/>
                    </a:cubicBezTo>
                    <a:lnTo>
                      <a:pt x="988805" y="1500458"/>
                    </a:lnTo>
                    <a:lnTo>
                      <a:pt x="1200099" y="1500458"/>
                    </a:lnTo>
                    <a:lnTo>
                      <a:pt x="1200099" y="522887"/>
                    </a:lnTo>
                    <a:cubicBezTo>
                      <a:pt x="1199029" y="190432"/>
                      <a:pt x="994956" y="0"/>
                      <a:pt x="637628" y="0"/>
                    </a:cubicBezTo>
                    <a:close/>
                    <a:moveTo>
                      <a:pt x="968210" y="800779"/>
                    </a:moveTo>
                    <a:lnTo>
                      <a:pt x="968210" y="954569"/>
                    </a:lnTo>
                    <a:cubicBezTo>
                      <a:pt x="968210" y="1219624"/>
                      <a:pt x="711180" y="1315642"/>
                      <a:pt x="538132" y="1315642"/>
                    </a:cubicBezTo>
                    <a:cubicBezTo>
                      <a:pt x="347166" y="1315642"/>
                      <a:pt x="237506" y="1223101"/>
                      <a:pt x="237506" y="1061821"/>
                    </a:cubicBezTo>
                    <a:cubicBezTo>
                      <a:pt x="237506" y="878343"/>
                      <a:pt x="353852" y="799977"/>
                      <a:pt x="626394" y="799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Graphic 5">
                <a:extLst>
                  <a:ext uri="{FF2B5EF4-FFF2-40B4-BE49-F238E27FC236}">
                    <a16:creationId xmlns:a16="http://schemas.microsoft.com/office/drawing/2014/main" id="{ED7030B5-511A-4403-8917-1EBB4C6A2C05}"/>
                  </a:ext>
                </a:extLst>
              </p:cNvPr>
              <p:cNvSpPr/>
              <p:nvPr/>
            </p:nvSpPr>
            <p:spPr>
              <a:xfrm>
                <a:off x="20834999" y="20162600"/>
                <a:ext cx="100302" cy="828876"/>
              </a:xfrm>
              <a:custGeom>
                <a:avLst/>
                <a:gdLst>
                  <a:gd name="connsiteX0" fmla="*/ 0 w 233226"/>
                  <a:gd name="connsiteY0" fmla="*/ 0 h 1927326"/>
                  <a:gd name="connsiteX1" fmla="*/ 233225 w 233226"/>
                  <a:gd name="connsiteY1" fmla="*/ 0 h 1927326"/>
                  <a:gd name="connsiteX2" fmla="*/ 233225 w 233226"/>
                  <a:gd name="connsiteY2" fmla="*/ 1927326 h 1927326"/>
                  <a:gd name="connsiteX3" fmla="*/ 0 w 233226"/>
                  <a:gd name="connsiteY3" fmla="*/ 1927326 h 192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26" h="1927326">
                    <a:moveTo>
                      <a:pt x="0" y="0"/>
                    </a:moveTo>
                    <a:lnTo>
                      <a:pt x="233225" y="0"/>
                    </a:lnTo>
                    <a:lnTo>
                      <a:pt x="233225" y="1927326"/>
                    </a:lnTo>
                    <a:lnTo>
                      <a:pt x="0" y="1927326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Graphic 5">
                <a:extLst>
                  <a:ext uri="{FF2B5EF4-FFF2-40B4-BE49-F238E27FC236}">
                    <a16:creationId xmlns:a16="http://schemas.microsoft.com/office/drawing/2014/main" id="{F6292E05-03E4-403D-B06B-EEA53398ED57}"/>
                  </a:ext>
                </a:extLst>
              </p:cNvPr>
              <p:cNvSpPr/>
              <p:nvPr/>
            </p:nvSpPr>
            <p:spPr>
              <a:xfrm>
                <a:off x="17920474" y="20147991"/>
                <a:ext cx="651161" cy="857287"/>
              </a:xfrm>
              <a:custGeom>
                <a:avLst/>
                <a:gdLst>
                  <a:gd name="connsiteX0" fmla="*/ 806931 w 1514098"/>
                  <a:gd name="connsiteY0" fmla="*/ 849457 h 1993388"/>
                  <a:gd name="connsiteX1" fmla="*/ 289928 w 1514098"/>
                  <a:gd name="connsiteY1" fmla="*/ 542946 h 1993388"/>
                  <a:gd name="connsiteX2" fmla="*/ 739263 w 1514098"/>
                  <a:gd name="connsiteY2" fmla="*/ 221993 h 1993388"/>
                  <a:gd name="connsiteX3" fmla="*/ 1262952 w 1514098"/>
                  <a:gd name="connsiteY3" fmla="*/ 606602 h 1993388"/>
                  <a:gd name="connsiteX4" fmla="*/ 1264290 w 1514098"/>
                  <a:gd name="connsiteY4" fmla="*/ 618638 h 1993388"/>
                  <a:gd name="connsiteX5" fmla="*/ 1292641 w 1514098"/>
                  <a:gd name="connsiteY5" fmla="*/ 618638 h 1993388"/>
                  <a:gd name="connsiteX6" fmla="*/ 1494039 w 1514098"/>
                  <a:gd name="connsiteY6" fmla="*/ 580658 h 1993388"/>
                  <a:gd name="connsiteX7" fmla="*/ 1494039 w 1514098"/>
                  <a:gd name="connsiteY7" fmla="*/ 569158 h 1993388"/>
                  <a:gd name="connsiteX8" fmla="*/ 748089 w 1514098"/>
                  <a:gd name="connsiteY8" fmla="*/ 0 h 1993388"/>
                  <a:gd name="connsiteX9" fmla="*/ 37980 w 1514098"/>
                  <a:gd name="connsiteY9" fmla="*/ 545086 h 1993388"/>
                  <a:gd name="connsiteX10" fmla="*/ 753439 w 1514098"/>
                  <a:gd name="connsiteY10" fmla="*/ 1096056 h 1993388"/>
                  <a:gd name="connsiteX11" fmla="*/ 1261615 w 1514098"/>
                  <a:gd name="connsiteY11" fmla="*/ 1398822 h 1993388"/>
                  <a:gd name="connsiteX12" fmla="*/ 770824 w 1514098"/>
                  <a:gd name="connsiteY12" fmla="*/ 1771129 h 1993388"/>
                  <a:gd name="connsiteX13" fmla="*/ 233494 w 1514098"/>
                  <a:gd name="connsiteY13" fmla="*/ 1375821 h 1993388"/>
                  <a:gd name="connsiteX14" fmla="*/ 233494 w 1514098"/>
                  <a:gd name="connsiteY14" fmla="*/ 1363518 h 1993388"/>
                  <a:gd name="connsiteX15" fmla="*/ 206748 w 1514098"/>
                  <a:gd name="connsiteY15" fmla="*/ 1363518 h 1993388"/>
                  <a:gd name="connsiteX16" fmla="*/ 0 w 1514098"/>
                  <a:gd name="connsiteY16" fmla="*/ 1407381 h 1993388"/>
                  <a:gd name="connsiteX17" fmla="*/ 0 w 1514098"/>
                  <a:gd name="connsiteY17" fmla="*/ 1418615 h 1993388"/>
                  <a:gd name="connsiteX18" fmla="*/ 765207 w 1514098"/>
                  <a:gd name="connsiteY18" fmla="*/ 1993389 h 1993388"/>
                  <a:gd name="connsiteX19" fmla="*/ 1514099 w 1514098"/>
                  <a:gd name="connsiteY19" fmla="*/ 1378228 h 1993388"/>
                  <a:gd name="connsiteX20" fmla="*/ 806931 w 1514098"/>
                  <a:gd name="connsiteY20" fmla="*/ 849457 h 199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4098" h="1993388">
                    <a:moveTo>
                      <a:pt x="806931" y="849457"/>
                    </a:moveTo>
                    <a:cubicBezTo>
                      <a:pt x="529574" y="800512"/>
                      <a:pt x="289928" y="758253"/>
                      <a:pt x="289928" y="542946"/>
                    </a:cubicBezTo>
                    <a:cubicBezTo>
                      <a:pt x="289928" y="342618"/>
                      <a:pt x="457894" y="221993"/>
                      <a:pt x="739263" y="221993"/>
                    </a:cubicBezTo>
                    <a:cubicBezTo>
                      <a:pt x="1063426" y="221993"/>
                      <a:pt x="1239683" y="351444"/>
                      <a:pt x="1262952" y="606602"/>
                    </a:cubicBezTo>
                    <a:lnTo>
                      <a:pt x="1264290" y="618638"/>
                    </a:lnTo>
                    <a:lnTo>
                      <a:pt x="1292641" y="618638"/>
                    </a:lnTo>
                    <a:lnTo>
                      <a:pt x="1494039" y="580658"/>
                    </a:lnTo>
                    <a:lnTo>
                      <a:pt x="1494039" y="569158"/>
                    </a:lnTo>
                    <a:cubicBezTo>
                      <a:pt x="1476654" y="207550"/>
                      <a:pt x="1204646" y="0"/>
                      <a:pt x="748089" y="0"/>
                    </a:cubicBezTo>
                    <a:cubicBezTo>
                      <a:pt x="309988" y="0"/>
                      <a:pt x="37980" y="208887"/>
                      <a:pt x="37980" y="545086"/>
                    </a:cubicBezTo>
                    <a:cubicBezTo>
                      <a:pt x="37980" y="967407"/>
                      <a:pt x="418042" y="1035877"/>
                      <a:pt x="753439" y="1096056"/>
                    </a:cubicBezTo>
                    <a:cubicBezTo>
                      <a:pt x="1025714" y="1145002"/>
                      <a:pt x="1261615" y="1187261"/>
                      <a:pt x="1261615" y="1398822"/>
                    </a:cubicBezTo>
                    <a:cubicBezTo>
                      <a:pt x="1261615" y="1722718"/>
                      <a:pt x="954302" y="1771129"/>
                      <a:pt x="770824" y="1771129"/>
                    </a:cubicBezTo>
                    <a:cubicBezTo>
                      <a:pt x="432485" y="1771129"/>
                      <a:pt x="251681" y="1637398"/>
                      <a:pt x="233494" y="1375821"/>
                    </a:cubicBezTo>
                    <a:lnTo>
                      <a:pt x="233494" y="1363518"/>
                    </a:lnTo>
                    <a:lnTo>
                      <a:pt x="206748" y="1363518"/>
                    </a:lnTo>
                    <a:lnTo>
                      <a:pt x="0" y="1407381"/>
                    </a:lnTo>
                    <a:lnTo>
                      <a:pt x="0" y="1418615"/>
                    </a:lnTo>
                    <a:cubicBezTo>
                      <a:pt x="16850" y="1783967"/>
                      <a:pt x="295545" y="1993389"/>
                      <a:pt x="765207" y="1993389"/>
                    </a:cubicBezTo>
                    <a:cubicBezTo>
                      <a:pt x="940929" y="1993389"/>
                      <a:pt x="1514099" y="1948990"/>
                      <a:pt x="1514099" y="1378228"/>
                    </a:cubicBezTo>
                    <a:cubicBezTo>
                      <a:pt x="1513029" y="974094"/>
                      <a:pt x="1138583" y="907229"/>
                      <a:pt x="806931" y="84945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Graphic 5">
                <a:extLst>
                  <a:ext uri="{FF2B5EF4-FFF2-40B4-BE49-F238E27FC236}">
                    <a16:creationId xmlns:a16="http://schemas.microsoft.com/office/drawing/2014/main" id="{67901F4E-5549-473B-BF7B-EDB4C6226E27}"/>
                  </a:ext>
                </a:extLst>
              </p:cNvPr>
              <p:cNvSpPr/>
              <p:nvPr/>
            </p:nvSpPr>
            <p:spPr>
              <a:xfrm>
                <a:off x="19554531" y="20346181"/>
                <a:ext cx="531535" cy="645180"/>
              </a:xfrm>
              <a:custGeom>
                <a:avLst/>
                <a:gdLst>
                  <a:gd name="connsiteX0" fmla="*/ 715727 w 1235939"/>
                  <a:gd name="connsiteY0" fmla="*/ 0 h 1500190"/>
                  <a:gd name="connsiteX1" fmla="*/ 216911 w 1235939"/>
                  <a:gd name="connsiteY1" fmla="*/ 256495 h 1500190"/>
                  <a:gd name="connsiteX2" fmla="*/ 216911 w 1235939"/>
                  <a:gd name="connsiteY2" fmla="*/ 32898 h 1500190"/>
                  <a:gd name="connsiteX3" fmla="*/ 0 w 1235939"/>
                  <a:gd name="connsiteY3" fmla="*/ 32898 h 1500190"/>
                  <a:gd name="connsiteX4" fmla="*/ 0 w 1235939"/>
                  <a:gd name="connsiteY4" fmla="*/ 1500190 h 1500190"/>
                  <a:gd name="connsiteX5" fmla="*/ 233493 w 1235939"/>
                  <a:gd name="connsiteY5" fmla="*/ 1500190 h 1500190"/>
                  <a:gd name="connsiteX6" fmla="*/ 233493 w 1235939"/>
                  <a:gd name="connsiteY6" fmla="*/ 660362 h 1500190"/>
                  <a:gd name="connsiteX7" fmla="*/ 668921 w 1235939"/>
                  <a:gd name="connsiteY7" fmla="*/ 202736 h 1500190"/>
                  <a:gd name="connsiteX8" fmla="*/ 1005388 w 1235939"/>
                  <a:gd name="connsiteY8" fmla="*/ 541877 h 1500190"/>
                  <a:gd name="connsiteX9" fmla="*/ 1005388 w 1235939"/>
                  <a:gd name="connsiteY9" fmla="*/ 1500190 h 1500190"/>
                  <a:gd name="connsiteX10" fmla="*/ 1235939 w 1235939"/>
                  <a:gd name="connsiteY10" fmla="*/ 1500190 h 1500190"/>
                  <a:gd name="connsiteX11" fmla="*/ 1235939 w 1235939"/>
                  <a:gd name="connsiteY11" fmla="*/ 528503 h 1500190"/>
                  <a:gd name="connsiteX12" fmla="*/ 715727 w 1235939"/>
                  <a:gd name="connsiteY12" fmla="*/ 0 h 150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5939" h="1500190">
                    <a:moveTo>
                      <a:pt x="715727" y="0"/>
                    </a:moveTo>
                    <a:cubicBezTo>
                      <a:pt x="487581" y="0"/>
                      <a:pt x="303836" y="95216"/>
                      <a:pt x="216911" y="256495"/>
                    </a:cubicBezTo>
                    <a:lnTo>
                      <a:pt x="216911" y="32898"/>
                    </a:lnTo>
                    <a:lnTo>
                      <a:pt x="0" y="32898"/>
                    </a:lnTo>
                    <a:lnTo>
                      <a:pt x="0" y="1500190"/>
                    </a:lnTo>
                    <a:lnTo>
                      <a:pt x="233493" y="1500190"/>
                    </a:lnTo>
                    <a:lnTo>
                      <a:pt x="233493" y="660362"/>
                    </a:lnTo>
                    <a:cubicBezTo>
                      <a:pt x="233493" y="432485"/>
                      <a:pt x="367224" y="202736"/>
                      <a:pt x="668921" y="202736"/>
                    </a:cubicBezTo>
                    <a:cubicBezTo>
                      <a:pt x="947081" y="202736"/>
                      <a:pt x="1005388" y="387016"/>
                      <a:pt x="1005388" y="541877"/>
                    </a:cubicBezTo>
                    <a:lnTo>
                      <a:pt x="1005388" y="1500190"/>
                    </a:lnTo>
                    <a:lnTo>
                      <a:pt x="1235939" y="1500190"/>
                    </a:lnTo>
                    <a:lnTo>
                      <a:pt x="1235939" y="528503"/>
                    </a:lnTo>
                    <a:cubicBezTo>
                      <a:pt x="1235939" y="197386"/>
                      <a:pt x="1041494" y="0"/>
                      <a:pt x="7157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Graphic 5">
                <a:extLst>
                  <a:ext uri="{FF2B5EF4-FFF2-40B4-BE49-F238E27FC236}">
                    <a16:creationId xmlns:a16="http://schemas.microsoft.com/office/drawing/2014/main" id="{08DCAFB7-B1CF-47AD-BDA0-F9F662AA378E}"/>
                  </a:ext>
                </a:extLst>
              </p:cNvPr>
              <p:cNvSpPr/>
              <p:nvPr/>
            </p:nvSpPr>
            <p:spPr>
              <a:xfrm>
                <a:off x="18877253" y="20347259"/>
                <a:ext cx="595264" cy="886345"/>
              </a:xfrm>
              <a:custGeom>
                <a:avLst/>
                <a:gdLst>
                  <a:gd name="connsiteX0" fmla="*/ 643525 w 1384125"/>
                  <a:gd name="connsiteY0" fmla="*/ 167 h 2060955"/>
                  <a:gd name="connsiteX1" fmla="*/ 57250 w 1384125"/>
                  <a:gd name="connsiteY1" fmla="*/ 525996 h 2060955"/>
                  <a:gd name="connsiteX2" fmla="*/ 217727 w 1384125"/>
                  <a:gd name="connsiteY2" fmla="*/ 911407 h 2060955"/>
                  <a:gd name="connsiteX3" fmla="*/ 60727 w 1384125"/>
                  <a:gd name="connsiteY3" fmla="*/ 1153727 h 2060955"/>
                  <a:gd name="connsiteX4" fmla="*/ 226820 w 1384125"/>
                  <a:gd name="connsiteY4" fmla="*/ 1381604 h 2060955"/>
                  <a:gd name="connsiteX5" fmla="*/ 13 w 1384125"/>
                  <a:gd name="connsiteY5" fmla="*/ 1675812 h 2060955"/>
                  <a:gd name="connsiteX6" fmla="*/ 660643 w 1384125"/>
                  <a:gd name="connsiteY6" fmla="*/ 2060956 h 2060955"/>
                  <a:gd name="connsiteX7" fmla="*/ 1354437 w 1384125"/>
                  <a:gd name="connsiteY7" fmla="*/ 1606272 h 2060955"/>
                  <a:gd name="connsiteX8" fmla="*/ 889322 w 1384125"/>
                  <a:gd name="connsiteY8" fmla="*/ 1240117 h 2060955"/>
                  <a:gd name="connsiteX9" fmla="*/ 458978 w 1384125"/>
                  <a:gd name="connsiteY9" fmla="*/ 1240117 h 2060955"/>
                  <a:gd name="connsiteX10" fmla="*/ 285127 w 1384125"/>
                  <a:gd name="connsiteY10" fmla="*/ 1121364 h 2060955"/>
                  <a:gd name="connsiteX11" fmla="*/ 363761 w 1384125"/>
                  <a:gd name="connsiteY11" fmla="*/ 993518 h 2060955"/>
                  <a:gd name="connsiteX12" fmla="*/ 643525 w 1384125"/>
                  <a:gd name="connsiteY12" fmla="*/ 1049417 h 2060955"/>
                  <a:gd name="connsiteX13" fmla="*/ 1235417 w 1384125"/>
                  <a:gd name="connsiteY13" fmla="*/ 531880 h 2060955"/>
                  <a:gd name="connsiteX14" fmla="*/ 1126828 w 1384125"/>
                  <a:gd name="connsiteY14" fmla="*/ 237672 h 2060955"/>
                  <a:gd name="connsiteX15" fmla="*/ 1384125 w 1384125"/>
                  <a:gd name="connsiteY15" fmla="*/ 237672 h 2060955"/>
                  <a:gd name="connsiteX16" fmla="*/ 1384125 w 1384125"/>
                  <a:gd name="connsiteY16" fmla="*/ 36006 h 2060955"/>
                  <a:gd name="connsiteX17" fmla="*/ 885043 w 1384125"/>
                  <a:gd name="connsiteY17" fmla="*/ 36006 h 2060955"/>
                  <a:gd name="connsiteX18" fmla="*/ 643525 w 1384125"/>
                  <a:gd name="connsiteY18" fmla="*/ 167 h 2060955"/>
                  <a:gd name="connsiteX19" fmla="*/ 242334 w 1384125"/>
                  <a:gd name="connsiteY19" fmla="*/ 1660566 h 2060955"/>
                  <a:gd name="connsiteX20" fmla="*/ 493479 w 1384125"/>
                  <a:gd name="connsiteY20" fmla="*/ 1456493 h 2060955"/>
                  <a:gd name="connsiteX21" fmla="*/ 890125 w 1384125"/>
                  <a:gd name="connsiteY21" fmla="*/ 1456493 h 2060955"/>
                  <a:gd name="connsiteX22" fmla="*/ 1113455 w 1384125"/>
                  <a:gd name="connsiteY22" fmla="*/ 1624727 h 2060955"/>
                  <a:gd name="connsiteX23" fmla="*/ 658770 w 1384125"/>
                  <a:gd name="connsiteY23" fmla="*/ 1859290 h 2060955"/>
                  <a:gd name="connsiteX24" fmla="*/ 240996 w 1384125"/>
                  <a:gd name="connsiteY24" fmla="*/ 1660566 h 2060955"/>
                  <a:gd name="connsiteX25" fmla="*/ 643525 w 1384125"/>
                  <a:gd name="connsiteY25" fmla="*/ 200495 h 2060955"/>
                  <a:gd name="connsiteX26" fmla="*/ 993900 w 1384125"/>
                  <a:gd name="connsiteY26" fmla="*/ 525996 h 2060955"/>
                  <a:gd name="connsiteX27" fmla="*/ 643525 w 1384125"/>
                  <a:gd name="connsiteY27" fmla="*/ 851229 h 2060955"/>
                  <a:gd name="connsiteX28" fmla="*/ 299035 w 1384125"/>
                  <a:gd name="connsiteY28" fmla="*/ 525996 h 2060955"/>
                  <a:gd name="connsiteX29" fmla="*/ 643525 w 1384125"/>
                  <a:gd name="connsiteY29" fmla="*/ 200495 h 206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84125" h="2060955">
                    <a:moveTo>
                      <a:pt x="643525" y="167"/>
                    </a:moveTo>
                    <a:cubicBezTo>
                      <a:pt x="281917" y="167"/>
                      <a:pt x="57250" y="201565"/>
                      <a:pt x="57250" y="525996"/>
                    </a:cubicBezTo>
                    <a:cubicBezTo>
                      <a:pt x="57250" y="684868"/>
                      <a:pt x="113952" y="820203"/>
                      <a:pt x="217727" y="911407"/>
                    </a:cubicBezTo>
                    <a:cubicBezTo>
                      <a:pt x="123527" y="955696"/>
                      <a:pt x="62653" y="1049658"/>
                      <a:pt x="60727" y="1153727"/>
                    </a:cubicBezTo>
                    <a:cubicBezTo>
                      <a:pt x="61155" y="1257556"/>
                      <a:pt x="128100" y="1349429"/>
                      <a:pt x="226820" y="1381604"/>
                    </a:cubicBezTo>
                    <a:cubicBezTo>
                      <a:pt x="92421" y="1415652"/>
                      <a:pt x="-1270" y="1537186"/>
                      <a:pt x="13" y="1675812"/>
                    </a:cubicBezTo>
                    <a:cubicBezTo>
                      <a:pt x="13" y="1938726"/>
                      <a:pt x="209970" y="2060956"/>
                      <a:pt x="660643" y="2060956"/>
                    </a:cubicBezTo>
                    <a:cubicBezTo>
                      <a:pt x="1234080" y="2060956"/>
                      <a:pt x="1354437" y="1814089"/>
                      <a:pt x="1354437" y="1606272"/>
                    </a:cubicBezTo>
                    <a:cubicBezTo>
                      <a:pt x="1354437" y="1370103"/>
                      <a:pt x="1189147" y="1240117"/>
                      <a:pt x="889322" y="1240117"/>
                    </a:cubicBezTo>
                    <a:lnTo>
                      <a:pt x="458978" y="1240117"/>
                    </a:lnTo>
                    <a:cubicBezTo>
                      <a:pt x="330596" y="1240117"/>
                      <a:pt x="285127" y="1176194"/>
                      <a:pt x="285127" y="1121364"/>
                    </a:cubicBezTo>
                    <a:cubicBezTo>
                      <a:pt x="285127" y="1073221"/>
                      <a:pt x="311873" y="1030160"/>
                      <a:pt x="363761" y="993518"/>
                    </a:cubicBezTo>
                    <a:cubicBezTo>
                      <a:pt x="451916" y="1032005"/>
                      <a:pt x="547346" y="1051076"/>
                      <a:pt x="643525" y="1049417"/>
                    </a:cubicBezTo>
                    <a:cubicBezTo>
                      <a:pt x="1014227" y="1049417"/>
                      <a:pt x="1235417" y="856043"/>
                      <a:pt x="1235417" y="531880"/>
                    </a:cubicBezTo>
                    <a:cubicBezTo>
                      <a:pt x="1237745" y="423603"/>
                      <a:pt x="1198962" y="318467"/>
                      <a:pt x="1126828" y="237672"/>
                    </a:cubicBezTo>
                    <a:lnTo>
                      <a:pt x="1384125" y="237672"/>
                    </a:lnTo>
                    <a:lnTo>
                      <a:pt x="1384125" y="36006"/>
                    </a:lnTo>
                    <a:lnTo>
                      <a:pt x="885043" y="36006"/>
                    </a:lnTo>
                    <a:cubicBezTo>
                      <a:pt x="807131" y="10528"/>
                      <a:pt x="725476" y="-1588"/>
                      <a:pt x="643525" y="167"/>
                    </a:cubicBezTo>
                    <a:close/>
                    <a:moveTo>
                      <a:pt x="242334" y="1660566"/>
                    </a:moveTo>
                    <a:cubicBezTo>
                      <a:pt x="242334" y="1566420"/>
                      <a:pt x="308129" y="1456493"/>
                      <a:pt x="493479" y="1456493"/>
                    </a:cubicBezTo>
                    <a:lnTo>
                      <a:pt x="890125" y="1456493"/>
                    </a:lnTo>
                    <a:cubicBezTo>
                      <a:pt x="1032147" y="1456493"/>
                      <a:pt x="1113455" y="1517742"/>
                      <a:pt x="1113455" y="1624727"/>
                    </a:cubicBezTo>
                    <a:cubicBezTo>
                      <a:pt x="1113455" y="1795902"/>
                      <a:pt x="990423" y="1859290"/>
                      <a:pt x="658770" y="1859290"/>
                    </a:cubicBezTo>
                    <a:cubicBezTo>
                      <a:pt x="311873" y="1859290"/>
                      <a:pt x="240996" y="1781191"/>
                      <a:pt x="240996" y="1660566"/>
                    </a:cubicBezTo>
                    <a:close/>
                    <a:moveTo>
                      <a:pt x="643525" y="200495"/>
                    </a:moveTo>
                    <a:cubicBezTo>
                      <a:pt x="869530" y="200495"/>
                      <a:pt x="993900" y="316038"/>
                      <a:pt x="993900" y="525996"/>
                    </a:cubicBezTo>
                    <a:cubicBezTo>
                      <a:pt x="993900" y="735953"/>
                      <a:pt x="869530" y="851229"/>
                      <a:pt x="643525" y="851229"/>
                    </a:cubicBezTo>
                    <a:cubicBezTo>
                      <a:pt x="424474" y="851229"/>
                      <a:pt x="299035" y="732743"/>
                      <a:pt x="299035" y="525996"/>
                    </a:cubicBezTo>
                    <a:cubicBezTo>
                      <a:pt x="299035" y="319248"/>
                      <a:pt x="424474" y="200495"/>
                      <a:pt x="643525" y="200495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Graphic 5">
                <a:extLst>
                  <a:ext uri="{FF2B5EF4-FFF2-40B4-BE49-F238E27FC236}">
                    <a16:creationId xmlns:a16="http://schemas.microsoft.com/office/drawing/2014/main" id="{F6E2E935-C90E-4670-978E-702E1DBF01C6}"/>
                  </a:ext>
                </a:extLst>
              </p:cNvPr>
              <p:cNvSpPr/>
              <p:nvPr/>
            </p:nvSpPr>
            <p:spPr>
              <a:xfrm>
                <a:off x="18675619" y="20162600"/>
                <a:ext cx="107434" cy="109849"/>
              </a:xfrm>
              <a:custGeom>
                <a:avLst/>
                <a:gdLst>
                  <a:gd name="connsiteX0" fmla="*/ 0 w 249808"/>
                  <a:gd name="connsiteY0" fmla="*/ 0 h 255425"/>
                  <a:gd name="connsiteX1" fmla="*/ 249808 w 249808"/>
                  <a:gd name="connsiteY1" fmla="*/ 0 h 255425"/>
                  <a:gd name="connsiteX2" fmla="*/ 249808 w 249808"/>
                  <a:gd name="connsiteY2" fmla="*/ 255425 h 255425"/>
                  <a:gd name="connsiteX3" fmla="*/ 0 w 249808"/>
                  <a:gd name="connsiteY3" fmla="*/ 255425 h 25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808" h="255425">
                    <a:moveTo>
                      <a:pt x="0" y="0"/>
                    </a:moveTo>
                    <a:lnTo>
                      <a:pt x="249808" y="0"/>
                    </a:lnTo>
                    <a:lnTo>
                      <a:pt x="249808" y="255425"/>
                    </a:lnTo>
                    <a:lnTo>
                      <a:pt x="0" y="255425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Graphic 5">
                <a:extLst>
                  <a:ext uri="{FF2B5EF4-FFF2-40B4-BE49-F238E27FC236}">
                    <a16:creationId xmlns:a16="http://schemas.microsoft.com/office/drawing/2014/main" id="{C2507A3A-7524-43FA-8FDE-D3006208D42B}"/>
                  </a:ext>
                </a:extLst>
              </p:cNvPr>
              <p:cNvSpPr/>
              <p:nvPr/>
            </p:nvSpPr>
            <p:spPr>
              <a:xfrm>
                <a:off x="20993159" y="20162600"/>
                <a:ext cx="69705" cy="92826"/>
              </a:xfrm>
              <a:custGeom>
                <a:avLst/>
                <a:gdLst>
                  <a:gd name="connsiteX0" fmla="*/ 93611 w 162081"/>
                  <a:gd name="connsiteY0" fmla="*/ 215841 h 215841"/>
                  <a:gd name="connsiteX1" fmla="*/ 68470 w 162081"/>
                  <a:gd name="connsiteY1" fmla="*/ 215841 h 215841"/>
                  <a:gd name="connsiteX2" fmla="*/ 68470 w 162081"/>
                  <a:gd name="connsiteY2" fmla="*/ 22199 h 215841"/>
                  <a:gd name="connsiteX3" fmla="*/ 0 w 162081"/>
                  <a:gd name="connsiteY3" fmla="*/ 22199 h 215841"/>
                  <a:gd name="connsiteX4" fmla="*/ 0 w 162081"/>
                  <a:gd name="connsiteY4" fmla="*/ 0 h 215841"/>
                  <a:gd name="connsiteX5" fmla="*/ 162081 w 162081"/>
                  <a:gd name="connsiteY5" fmla="*/ 0 h 215841"/>
                  <a:gd name="connsiteX6" fmla="*/ 162081 w 162081"/>
                  <a:gd name="connsiteY6" fmla="*/ 22199 h 215841"/>
                  <a:gd name="connsiteX7" fmla="*/ 93611 w 162081"/>
                  <a:gd name="connsiteY7" fmla="*/ 22199 h 215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081" h="215841">
                    <a:moveTo>
                      <a:pt x="93611" y="215841"/>
                    </a:moveTo>
                    <a:lnTo>
                      <a:pt x="68470" y="215841"/>
                    </a:lnTo>
                    <a:lnTo>
                      <a:pt x="68470" y="22199"/>
                    </a:lnTo>
                    <a:lnTo>
                      <a:pt x="0" y="22199"/>
                    </a:lnTo>
                    <a:lnTo>
                      <a:pt x="0" y="0"/>
                    </a:lnTo>
                    <a:lnTo>
                      <a:pt x="162081" y="0"/>
                    </a:lnTo>
                    <a:lnTo>
                      <a:pt x="162081" y="22199"/>
                    </a:lnTo>
                    <a:lnTo>
                      <a:pt x="93611" y="22199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Graphic 5">
                <a:extLst>
                  <a:ext uri="{FF2B5EF4-FFF2-40B4-BE49-F238E27FC236}">
                    <a16:creationId xmlns:a16="http://schemas.microsoft.com/office/drawing/2014/main" id="{C0C8BF7A-DA35-4120-BF90-01A1AF91DCBC}"/>
                  </a:ext>
                </a:extLst>
              </p:cNvPr>
              <p:cNvSpPr/>
              <p:nvPr/>
            </p:nvSpPr>
            <p:spPr>
              <a:xfrm>
                <a:off x="21077358" y="20162484"/>
                <a:ext cx="91100" cy="92941"/>
              </a:xfrm>
              <a:custGeom>
                <a:avLst/>
                <a:gdLst>
                  <a:gd name="connsiteX0" fmla="*/ 94413 w 211828"/>
                  <a:gd name="connsiteY0" fmla="*/ 216109 h 216108"/>
                  <a:gd name="connsiteX1" fmla="*/ 21129 w 211828"/>
                  <a:gd name="connsiteY1" fmla="*/ 24606 h 216108"/>
                  <a:gd name="connsiteX2" fmla="*/ 21129 w 211828"/>
                  <a:gd name="connsiteY2" fmla="*/ 24606 h 216108"/>
                  <a:gd name="connsiteX3" fmla="*/ 23001 w 211828"/>
                  <a:gd name="connsiteY3" fmla="*/ 78099 h 216108"/>
                  <a:gd name="connsiteX4" fmla="*/ 23001 w 211828"/>
                  <a:gd name="connsiteY4" fmla="*/ 215306 h 216108"/>
                  <a:gd name="connsiteX5" fmla="*/ 0 w 211828"/>
                  <a:gd name="connsiteY5" fmla="*/ 215306 h 216108"/>
                  <a:gd name="connsiteX6" fmla="*/ 0 w 211828"/>
                  <a:gd name="connsiteY6" fmla="*/ 267 h 216108"/>
                  <a:gd name="connsiteX7" fmla="*/ 37711 w 211828"/>
                  <a:gd name="connsiteY7" fmla="*/ 267 h 216108"/>
                  <a:gd name="connsiteX8" fmla="*/ 105112 w 211828"/>
                  <a:gd name="connsiteY8" fmla="*/ 178129 h 216108"/>
                  <a:gd name="connsiteX9" fmla="*/ 105112 w 211828"/>
                  <a:gd name="connsiteY9" fmla="*/ 178129 h 216108"/>
                  <a:gd name="connsiteX10" fmla="*/ 174118 w 211828"/>
                  <a:gd name="connsiteY10" fmla="*/ 0 h 216108"/>
                  <a:gd name="connsiteX11" fmla="*/ 211829 w 211828"/>
                  <a:gd name="connsiteY11" fmla="*/ 0 h 216108"/>
                  <a:gd name="connsiteX12" fmla="*/ 211829 w 211828"/>
                  <a:gd name="connsiteY12" fmla="*/ 215841 h 216108"/>
                  <a:gd name="connsiteX13" fmla="*/ 186687 w 211828"/>
                  <a:gd name="connsiteY13" fmla="*/ 215841 h 216108"/>
                  <a:gd name="connsiteX14" fmla="*/ 186687 w 211828"/>
                  <a:gd name="connsiteY14" fmla="*/ 76761 h 216108"/>
                  <a:gd name="connsiteX15" fmla="*/ 188560 w 211828"/>
                  <a:gd name="connsiteY15" fmla="*/ 24606 h 216108"/>
                  <a:gd name="connsiteX16" fmla="*/ 188560 w 211828"/>
                  <a:gd name="connsiteY16" fmla="*/ 24606 h 216108"/>
                  <a:gd name="connsiteX17" fmla="*/ 114740 w 211828"/>
                  <a:gd name="connsiteY17" fmla="*/ 215841 h 21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828" h="216108">
                    <a:moveTo>
                      <a:pt x="94413" y="216109"/>
                    </a:moveTo>
                    <a:lnTo>
                      <a:pt x="21129" y="24606"/>
                    </a:lnTo>
                    <a:lnTo>
                      <a:pt x="21129" y="24606"/>
                    </a:lnTo>
                    <a:cubicBezTo>
                      <a:pt x="21129" y="39852"/>
                      <a:pt x="23001" y="57772"/>
                      <a:pt x="23001" y="78099"/>
                    </a:cubicBezTo>
                    <a:lnTo>
                      <a:pt x="23001" y="215306"/>
                    </a:lnTo>
                    <a:lnTo>
                      <a:pt x="0" y="215306"/>
                    </a:lnTo>
                    <a:lnTo>
                      <a:pt x="0" y="267"/>
                    </a:lnTo>
                    <a:lnTo>
                      <a:pt x="37711" y="267"/>
                    </a:lnTo>
                    <a:lnTo>
                      <a:pt x="105112" y="178129"/>
                    </a:lnTo>
                    <a:lnTo>
                      <a:pt x="105112" y="178129"/>
                    </a:lnTo>
                    <a:lnTo>
                      <a:pt x="174118" y="0"/>
                    </a:lnTo>
                    <a:lnTo>
                      <a:pt x="211829" y="0"/>
                    </a:lnTo>
                    <a:lnTo>
                      <a:pt x="211829" y="215841"/>
                    </a:lnTo>
                    <a:lnTo>
                      <a:pt x="186687" y="215841"/>
                    </a:lnTo>
                    <a:lnTo>
                      <a:pt x="186687" y="76761"/>
                    </a:lnTo>
                    <a:cubicBezTo>
                      <a:pt x="186687" y="60714"/>
                      <a:pt x="186687" y="43329"/>
                      <a:pt x="188560" y="24606"/>
                    </a:cubicBezTo>
                    <a:lnTo>
                      <a:pt x="188560" y="24606"/>
                    </a:lnTo>
                    <a:lnTo>
                      <a:pt x="114740" y="215841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TextShape 88">
            <a:extLst>
              <a:ext uri="{FF2B5EF4-FFF2-40B4-BE49-F238E27FC236}">
                <a16:creationId xmlns:a16="http://schemas.microsoft.com/office/drawing/2014/main" id="{9AF8F290-ACFD-46D8-B19D-6C0033C7C3B9}"/>
              </a:ext>
            </a:extLst>
          </p:cNvPr>
          <p:cNvSpPr txBox="1"/>
          <p:nvPr/>
        </p:nvSpPr>
        <p:spPr>
          <a:xfrm>
            <a:off x="12250614" y="32043755"/>
            <a:ext cx="19389973" cy="6567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4000" strike="noStrike" spc="-1" dirty="0">
                <a:solidFill>
                  <a:schemeClr val="bg1"/>
                </a:solidFill>
              </a:rPr>
              <a:t>For Research &amp; Investigational Use Only.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trike="noStrike" spc="-1" dirty="0">
                <a:solidFill>
                  <a:schemeClr val="bg1"/>
                </a:solidFill>
              </a:rPr>
              <a:t>Not for Commercial Use.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92ECDB-8CFB-4011-9D31-12A9E89D27DB}"/>
              </a:ext>
            </a:extLst>
          </p:cNvPr>
          <p:cNvSpPr txBox="1"/>
          <p:nvPr/>
        </p:nvSpPr>
        <p:spPr>
          <a:xfrm>
            <a:off x="7558904" y="863578"/>
            <a:ext cx="28638747" cy="221599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Raleway" pitchFamily="2" charset="0"/>
              </a:rPr>
              <a:t>Comparison Of Transcranial Doppler Signal To Noise In Human And Robotically Acquired Clinical Control Groups </a:t>
            </a:r>
          </a:p>
        </p:txBody>
      </p:sp>
      <p:sp>
        <p:nvSpPr>
          <p:cNvPr id="50" name="TextShape 21">
            <a:extLst>
              <a:ext uri="{FF2B5EF4-FFF2-40B4-BE49-F238E27FC236}">
                <a16:creationId xmlns:a16="http://schemas.microsoft.com/office/drawing/2014/main" id="{8BEEB7A0-0370-45A2-A01E-ADA13147C47A}"/>
              </a:ext>
            </a:extLst>
          </p:cNvPr>
          <p:cNvSpPr txBox="1"/>
          <p:nvPr/>
        </p:nvSpPr>
        <p:spPr>
          <a:xfrm>
            <a:off x="4259160" y="4186484"/>
            <a:ext cx="35372881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600" b="1" spc="-1" dirty="0">
                <a:solidFill>
                  <a:schemeClr val="tx2"/>
                </a:solidFill>
              </a:rPr>
              <a:t>Samuel </a:t>
            </a:r>
            <a:r>
              <a:rPr lang="en-US" sz="3600" b="1" strike="noStrike" spc="-1" dirty="0">
                <a:solidFill>
                  <a:schemeClr val="tx2"/>
                </a:solidFill>
              </a:rPr>
              <a:t>G. Thorpe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trike="noStrike" spc="-1" dirty="0">
                <a:solidFill>
                  <a:schemeClr val="tx2"/>
                </a:solidFill>
              </a:rPr>
              <a:t> │ </a:t>
            </a:r>
            <a:r>
              <a:rPr lang="en-US" sz="3600" b="1" spc="-1" dirty="0">
                <a:solidFill>
                  <a:schemeClr val="tx2"/>
                </a:solidFill>
              </a:rPr>
              <a:t>Corey M. Thibeault</a:t>
            </a:r>
            <a:r>
              <a:rPr lang="en-US" sz="3600" b="1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trike="noStrike" spc="-1" dirty="0">
                <a:solidFill>
                  <a:schemeClr val="tx2"/>
                </a:solidFill>
              </a:rPr>
              <a:t> │</a:t>
            </a:r>
            <a:r>
              <a:rPr lang="en-US" sz="3600" b="1" spc="-1" dirty="0">
                <a:solidFill>
                  <a:schemeClr val="tx2"/>
                </a:solidFill>
              </a:rPr>
              <a:t> Kian Jalaleddini</a:t>
            </a:r>
            <a:r>
              <a:rPr lang="en-US" sz="3600" b="1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pc="-1" dirty="0">
                <a:solidFill>
                  <a:schemeClr val="tx2"/>
                </a:solidFill>
              </a:rPr>
              <a:t> │</a:t>
            </a:r>
            <a:r>
              <a:rPr lang="en-US" sz="3600" b="1" strike="noStrike" spc="-1" dirty="0">
                <a:solidFill>
                  <a:schemeClr val="tx2"/>
                </a:solidFill>
              </a:rPr>
              <a:t> Nicolas Canac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trike="noStrike" spc="-1" dirty="0">
                <a:solidFill>
                  <a:schemeClr val="tx2"/>
                </a:solidFill>
              </a:rPr>
              <a:t> │ </a:t>
            </a:r>
            <a:r>
              <a:rPr lang="en-US" sz="3600" b="1" spc="-1" dirty="0">
                <a:solidFill>
                  <a:schemeClr val="tx2"/>
                </a:solidFill>
              </a:rPr>
              <a:t>Amber Y. Dorn</a:t>
            </a:r>
            <a:r>
              <a:rPr lang="en-US" sz="3600" b="1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trike="noStrike" spc="-1" dirty="0">
                <a:solidFill>
                  <a:schemeClr val="tx2"/>
                </a:solidFill>
              </a:rPr>
              <a:t> │</a:t>
            </a:r>
            <a:r>
              <a:rPr lang="en-US" sz="3600" b="1" spc="-1" dirty="0">
                <a:solidFill>
                  <a:schemeClr val="tx2"/>
                </a:solidFill>
              </a:rPr>
              <a:t>Thomas Devlin</a:t>
            </a:r>
            <a:r>
              <a:rPr lang="en-US" sz="3600" b="1" spc="-1" baseline="30000" dirty="0">
                <a:solidFill>
                  <a:schemeClr val="tx2"/>
                </a:solidFill>
              </a:rPr>
              <a:t>2</a:t>
            </a:r>
            <a:r>
              <a:rPr lang="en-US" sz="3600" b="1" spc="-1" dirty="0">
                <a:solidFill>
                  <a:schemeClr val="tx2"/>
                </a:solidFill>
              </a:rPr>
              <a:t> │ </a:t>
            </a:r>
            <a:r>
              <a:rPr lang="en-US" sz="3600" b="1" strike="noStrike" spc="-1" dirty="0">
                <a:solidFill>
                  <a:schemeClr val="tx2"/>
                </a:solidFill>
              </a:rPr>
              <a:t>Robert Hamilton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</a:p>
          <a:p>
            <a:pPr algn="ctr"/>
            <a:r>
              <a:rPr lang="en-US" sz="2800" strike="noStrike" spc="-1" baseline="30000" dirty="0">
                <a:solidFill>
                  <a:schemeClr val="tx2"/>
                </a:solidFill>
              </a:rPr>
              <a:t>1 </a:t>
            </a:r>
            <a:r>
              <a:rPr lang="en-US" sz="2800" strike="noStrike" spc="-1" dirty="0">
                <a:solidFill>
                  <a:schemeClr val="tx2"/>
                </a:solidFill>
              </a:rPr>
              <a:t>NovaSignal, </a:t>
            </a:r>
            <a:r>
              <a:rPr lang="en-US" sz="2800" spc="-1" dirty="0">
                <a:solidFill>
                  <a:schemeClr val="tx2"/>
                </a:solidFill>
              </a:rPr>
              <a:t>Corp</a:t>
            </a:r>
            <a:r>
              <a:rPr lang="en-US" sz="2800" strike="noStrike" spc="-1" dirty="0">
                <a:solidFill>
                  <a:schemeClr val="tx2"/>
                </a:solidFill>
              </a:rPr>
              <a:t>. Los Angeles, CA. </a:t>
            </a:r>
            <a:r>
              <a:rPr lang="en-US" sz="2800" spc="-1" baseline="30000" dirty="0">
                <a:solidFill>
                  <a:schemeClr val="tx2"/>
                </a:solidFill>
              </a:rPr>
              <a:t>2</a:t>
            </a:r>
            <a:r>
              <a:rPr lang="en-US" sz="2800" spc="-1" dirty="0">
                <a:solidFill>
                  <a:schemeClr val="tx2"/>
                </a:solidFill>
              </a:rPr>
              <a:t> Erlanger Neuroscience Institute. Chattanooga, TN</a:t>
            </a:r>
            <a:endParaRPr lang="en-US" sz="2800" strike="noStrike" spc="-1" dirty="0">
              <a:solidFill>
                <a:schemeClr val="tx2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54AAD3A-A5B8-46BC-AF4E-EE20929EE11E}"/>
              </a:ext>
            </a:extLst>
          </p:cNvPr>
          <p:cNvSpPr/>
          <p:nvPr/>
        </p:nvSpPr>
        <p:spPr>
          <a:xfrm>
            <a:off x="484550" y="5933238"/>
            <a:ext cx="14470512" cy="12022027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FFAA53-97A7-4095-8364-865B4EDE9030}"/>
              </a:ext>
            </a:extLst>
          </p:cNvPr>
          <p:cNvSpPr txBox="1"/>
          <p:nvPr/>
        </p:nvSpPr>
        <p:spPr>
          <a:xfrm>
            <a:off x="873028" y="7392137"/>
            <a:ext cx="13583893" cy="58246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training requirements for ultrasound technicians have long been an obstacle to widespread adoption of TCD for acute stroke assessment, despite its status as a noninvasive, inexpensive, and conveniently portable imaging technology.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Collection and assessment of TCD exam signal quality is dependent upon the expertise of the person performing the exam, introducing a level of subjectivity that may vary across users and amount of experience. </a:t>
            </a:r>
          </a:p>
        </p:txBody>
      </p:sp>
      <p:sp>
        <p:nvSpPr>
          <p:cNvPr id="54" name="TextShape 22">
            <a:extLst>
              <a:ext uri="{FF2B5EF4-FFF2-40B4-BE49-F238E27FC236}">
                <a16:creationId xmlns:a16="http://schemas.microsoft.com/office/drawing/2014/main" id="{2FDDABC3-60AA-41C0-B508-268487E0F8B8}"/>
              </a:ext>
            </a:extLst>
          </p:cNvPr>
          <p:cNvSpPr txBox="1"/>
          <p:nvPr/>
        </p:nvSpPr>
        <p:spPr>
          <a:xfrm>
            <a:off x="944296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Introduction</a:t>
            </a:r>
          </a:p>
        </p:txBody>
      </p:sp>
      <p:sp>
        <p:nvSpPr>
          <p:cNvPr id="55" name="TextShape 79">
            <a:extLst>
              <a:ext uri="{FF2B5EF4-FFF2-40B4-BE49-F238E27FC236}">
                <a16:creationId xmlns:a16="http://schemas.microsoft.com/office/drawing/2014/main" id="{A2A51DEB-BE22-46D1-95B7-6A1C05718871}"/>
              </a:ext>
            </a:extLst>
          </p:cNvPr>
          <p:cNvSpPr txBox="1"/>
          <p:nvPr/>
        </p:nvSpPr>
        <p:spPr>
          <a:xfrm>
            <a:off x="806698" y="13905010"/>
            <a:ext cx="10569947" cy="4874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</a:t>
            </a:r>
            <a:endParaRPr lang="en-US" sz="4400" b="1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7396E1-BC36-4556-8A2A-49BC8C83818A}"/>
              </a:ext>
            </a:extLst>
          </p:cNvPr>
          <p:cNvSpPr txBox="1"/>
          <p:nvPr/>
        </p:nvSpPr>
        <p:spPr>
          <a:xfrm>
            <a:off x="873028" y="14788705"/>
            <a:ext cx="13840499" cy="25545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work we compare TCD signal quality measured by an expert human sonographer to that acquired robotically with NovaGuide, a device which automates TCD data acquisition, in a clinical control population. 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151718F-94A1-4628-8980-E3E49A7D8668}"/>
              </a:ext>
            </a:extLst>
          </p:cNvPr>
          <p:cNvSpPr/>
          <p:nvPr/>
        </p:nvSpPr>
        <p:spPr>
          <a:xfrm>
            <a:off x="484550" y="18133400"/>
            <a:ext cx="14470512" cy="12571003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8" name="TextShape 22">
            <a:extLst>
              <a:ext uri="{FF2B5EF4-FFF2-40B4-BE49-F238E27FC236}">
                <a16:creationId xmlns:a16="http://schemas.microsoft.com/office/drawing/2014/main" id="{F9C3BF0F-8F23-4408-BD3D-C53163B2563B}"/>
              </a:ext>
            </a:extLst>
          </p:cNvPr>
          <p:cNvSpPr txBox="1"/>
          <p:nvPr/>
        </p:nvSpPr>
        <p:spPr>
          <a:xfrm>
            <a:off x="873028" y="18458605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cap="all" spc="-1" dirty="0">
                <a:solidFill>
                  <a:srgbClr val="00265F"/>
                </a:solidFill>
                <a:latin typeface="+mj-lt"/>
              </a:rPr>
              <a:t>Methods</a:t>
            </a:r>
            <a:endParaRPr lang="en-US" sz="6600" strike="noStrike" cap="all" spc="-1" dirty="0">
              <a:solidFill>
                <a:srgbClr val="00265F"/>
              </a:solidFill>
              <a:latin typeface="+mj-lt"/>
            </a:endParaRPr>
          </a:p>
        </p:txBody>
      </p:sp>
      <p:sp>
        <p:nvSpPr>
          <p:cNvPr id="59" name="TextShape 80">
            <a:extLst>
              <a:ext uri="{FF2B5EF4-FFF2-40B4-BE49-F238E27FC236}">
                <a16:creationId xmlns:a16="http://schemas.microsoft.com/office/drawing/2014/main" id="{6449034B-47C7-475C-A633-3BAE49FE4B61}"/>
              </a:ext>
            </a:extLst>
          </p:cNvPr>
          <p:cNvSpPr txBox="1"/>
          <p:nvPr/>
        </p:nvSpPr>
        <p:spPr>
          <a:xfrm>
            <a:off x="944296" y="19580300"/>
            <a:ext cx="11004513" cy="6122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Population and Data Collection</a:t>
            </a:r>
            <a:endParaRPr lang="en-US" sz="4400" b="0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Shape 81">
            <a:extLst>
              <a:ext uri="{FF2B5EF4-FFF2-40B4-BE49-F238E27FC236}">
                <a16:creationId xmlns:a16="http://schemas.microsoft.com/office/drawing/2014/main" id="{25656D29-0B6A-46D6-8A31-C0013DC2A100}"/>
              </a:ext>
            </a:extLst>
          </p:cNvPr>
          <p:cNvSpPr txBox="1"/>
          <p:nvPr/>
        </p:nvSpPr>
        <p:spPr>
          <a:xfrm>
            <a:off x="15874554" y="7672565"/>
            <a:ext cx="6365746" cy="4572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Statistical Analysis</a:t>
            </a:r>
            <a:endParaRPr lang="en-US" sz="4400" b="0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750453A-02DD-45B5-9E26-9ECAE1648646}"/>
                  </a:ext>
                </a:extLst>
              </p:cNvPr>
              <p:cNvSpPr txBox="1"/>
              <p:nvPr/>
            </p:nvSpPr>
            <p:spPr>
              <a:xfrm>
                <a:off x="15874554" y="8662415"/>
                <a:ext cx="13246215" cy="565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 express the power of the residuals in terms of Signal to Noise Ratio (SNR):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𝑆𝑁𝑅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𝑑𝐵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=10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10</m:t>
                          </m:r>
                        </m:sub>
                      </m:sSub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𝑠𝑖𝑔𝑛𝑎𝑙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𝑛𝑜𝑖𝑠𝑒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Where P is the power defined as the sum of the squared samples of a signal: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4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4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750453A-02DD-45B5-9E26-9ECAE1648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554" y="8662415"/>
                <a:ext cx="13246215" cy="5654818"/>
              </a:xfrm>
              <a:prstGeom prst="rect">
                <a:avLst/>
              </a:prstGeom>
              <a:blipFill>
                <a:blip r:embed="rId5"/>
                <a:stretch>
                  <a:fillRect l="-1473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648861F-AFAA-452B-A730-2D0F1A71EB91}"/>
              </a:ext>
            </a:extLst>
          </p:cNvPr>
          <p:cNvSpPr/>
          <p:nvPr/>
        </p:nvSpPr>
        <p:spPr>
          <a:xfrm>
            <a:off x="15410811" y="19534652"/>
            <a:ext cx="13766049" cy="11169751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8" name="TextShape 22">
            <a:extLst>
              <a:ext uri="{FF2B5EF4-FFF2-40B4-BE49-F238E27FC236}">
                <a16:creationId xmlns:a16="http://schemas.microsoft.com/office/drawing/2014/main" id="{7D8BA008-541C-436E-9204-383518378002}"/>
              </a:ext>
            </a:extLst>
          </p:cNvPr>
          <p:cNvSpPr txBox="1"/>
          <p:nvPr/>
        </p:nvSpPr>
        <p:spPr>
          <a:xfrm>
            <a:off x="16003696" y="19979716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results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8E1F73-5E59-4C7F-89C1-F475FD133548}"/>
              </a:ext>
            </a:extLst>
          </p:cNvPr>
          <p:cNvSpPr txBox="1"/>
          <p:nvPr/>
        </p:nvSpPr>
        <p:spPr>
          <a:xfrm>
            <a:off x="15666240" y="30060768"/>
            <a:ext cx="1324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2. Distribution of SNR observed for NovaGuide and handheld TCD recordings. 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42771DE-9C62-4CB3-830B-821088C63269}"/>
              </a:ext>
            </a:extLst>
          </p:cNvPr>
          <p:cNvSpPr/>
          <p:nvPr/>
        </p:nvSpPr>
        <p:spPr>
          <a:xfrm>
            <a:off x="29640602" y="5933237"/>
            <a:ext cx="13766048" cy="13611226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4" name="TextShape 22">
            <a:extLst>
              <a:ext uri="{FF2B5EF4-FFF2-40B4-BE49-F238E27FC236}">
                <a16:creationId xmlns:a16="http://schemas.microsoft.com/office/drawing/2014/main" id="{56526082-226E-46B9-8AB8-CA350F8BF369}"/>
              </a:ext>
            </a:extLst>
          </p:cNvPr>
          <p:cNvSpPr txBox="1"/>
          <p:nvPr/>
        </p:nvSpPr>
        <p:spPr>
          <a:xfrm>
            <a:off x="30100348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results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C0679D4-1B9E-46BE-838C-B7DD15184250}"/>
              </a:ext>
            </a:extLst>
          </p:cNvPr>
          <p:cNvSpPr txBox="1"/>
          <p:nvPr/>
        </p:nvSpPr>
        <p:spPr>
          <a:xfrm>
            <a:off x="30681966" y="17653851"/>
            <a:ext cx="1020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Figure 3. Distribution of rejected beats for NovaGuide and handheld TCD recordings.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57D9C1F-9286-4604-B021-032C535F05B7}"/>
              </a:ext>
            </a:extLst>
          </p:cNvPr>
          <p:cNvSpPr txBox="1"/>
          <p:nvPr/>
        </p:nvSpPr>
        <p:spPr>
          <a:xfrm>
            <a:off x="30162659" y="7806713"/>
            <a:ext cx="132439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Notably, the proportion of rejected signal averaged 12% (SD=9%) for NovaGuide recordings, compared to 14% (SD=10%) for manual recordings, with observed group differences exceeding threshold significance (p&lt;0.01).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0A892EA-DBD8-4335-B53E-2E7CFDE84AA8}"/>
              </a:ext>
            </a:extLst>
          </p:cNvPr>
          <p:cNvSpPr/>
          <p:nvPr/>
        </p:nvSpPr>
        <p:spPr>
          <a:xfrm>
            <a:off x="29640602" y="19952356"/>
            <a:ext cx="13766048" cy="6963018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9" name="TextShape 22">
            <a:extLst>
              <a:ext uri="{FF2B5EF4-FFF2-40B4-BE49-F238E27FC236}">
                <a16:creationId xmlns:a16="http://schemas.microsoft.com/office/drawing/2014/main" id="{2C97F612-FFC4-444C-9CD2-046A60EDCF16}"/>
              </a:ext>
            </a:extLst>
          </p:cNvPr>
          <p:cNvSpPr txBox="1"/>
          <p:nvPr/>
        </p:nvSpPr>
        <p:spPr>
          <a:xfrm>
            <a:off x="30100348" y="20237786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conclusions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42D4F4-1769-41C1-8387-E66D25100C41}"/>
              </a:ext>
            </a:extLst>
          </p:cNvPr>
          <p:cNvSpPr txBox="1"/>
          <p:nvPr/>
        </p:nvSpPr>
        <p:spPr>
          <a:xfrm>
            <a:off x="30114463" y="21369876"/>
            <a:ext cx="12699052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preliminary results suggest NovaGuide is capable of measuring TCD in a clinical setting with signal quality which does not significantly deviate from an expert human sonographer, and includes a smaller proportion of signal rejected as artifact.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results demonstrate the utility of NovaGuide in the clinical setting as an automated, expert-equivalent TCD tool. </a:t>
            </a:r>
          </a:p>
        </p:txBody>
      </p:sp>
      <p:sp>
        <p:nvSpPr>
          <p:cNvPr id="51" name="TextShape 81">
            <a:extLst>
              <a:ext uri="{FF2B5EF4-FFF2-40B4-BE49-F238E27FC236}">
                <a16:creationId xmlns:a16="http://schemas.microsoft.com/office/drawing/2014/main" id="{2CDD68FA-9A32-456B-9E9A-51B22ABCCADD}"/>
              </a:ext>
            </a:extLst>
          </p:cNvPr>
          <p:cNvSpPr txBox="1"/>
          <p:nvPr/>
        </p:nvSpPr>
        <p:spPr>
          <a:xfrm>
            <a:off x="29632609" y="28978158"/>
            <a:ext cx="5642551" cy="5693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F9F9DE-1F2B-431F-A2EB-EC00BDCFF8B6}"/>
              </a:ext>
            </a:extLst>
          </p:cNvPr>
          <p:cNvSpPr txBox="1"/>
          <p:nvPr/>
        </p:nvSpPr>
        <p:spPr>
          <a:xfrm>
            <a:off x="29654966" y="29611477"/>
            <a:ext cx="13766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questions can be directed to Robert Hamilton, Ph.D. (robert@novasignal.com)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CD012957-134E-4875-A060-D4E83A6D5F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26169424"/>
            <a:ext cx="4015409" cy="4015409"/>
          </a:xfrm>
          <a:prstGeom prst="rect">
            <a:avLst/>
          </a:prstGeom>
        </p:spPr>
      </p:pic>
      <p:sp>
        <p:nvSpPr>
          <p:cNvPr id="64" name="TextShape 22">
            <a:extLst>
              <a:ext uri="{FF2B5EF4-FFF2-40B4-BE49-F238E27FC236}">
                <a16:creationId xmlns:a16="http://schemas.microsoft.com/office/drawing/2014/main" id="{38B5BD2A-F448-4C15-97C4-932E92C5F884}"/>
              </a:ext>
            </a:extLst>
          </p:cNvPr>
          <p:cNvSpPr txBox="1"/>
          <p:nvPr/>
        </p:nvSpPr>
        <p:spPr>
          <a:xfrm>
            <a:off x="15874554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Methods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8AC76BF-015E-4087-AA68-6E42ED050364}"/>
              </a:ext>
            </a:extLst>
          </p:cNvPr>
          <p:cNvSpPr txBox="1"/>
          <p:nvPr/>
        </p:nvSpPr>
        <p:spPr>
          <a:xfrm>
            <a:off x="996709" y="29688484"/>
            <a:ext cx="1395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Arial" charset="0"/>
                <a:cs typeface="Arial" charset="0"/>
              </a:rPr>
              <a:t>Figure 1. The NovaGuide Intelligent Ultrasound System, used to </a:t>
            </a:r>
            <a:r>
              <a:rPr lang="en-US" sz="2800" dirty="0" err="1">
                <a:ea typeface="Arial" charset="0"/>
                <a:cs typeface="Arial" charset="0"/>
              </a:rPr>
              <a:t>insonate</a:t>
            </a:r>
            <a:r>
              <a:rPr lang="en-US" sz="2800" dirty="0">
                <a:ea typeface="Arial" charset="0"/>
                <a:cs typeface="Arial" charset="0"/>
              </a:rPr>
              <a:t> the MCA in all subjects.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B238A9-2109-4FB3-9E2F-ECA9DA303DCC}"/>
              </a:ext>
            </a:extLst>
          </p:cNvPr>
          <p:cNvSpPr txBox="1"/>
          <p:nvPr/>
        </p:nvSpPr>
        <p:spPr>
          <a:xfrm>
            <a:off x="716357" y="20364110"/>
            <a:ext cx="1399716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Subjects were enrolled at Erlanger Medical Center (Chattanooga, TN, USA), as part of an ongoing TCD study of large vessel occlusion (LVO).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ensure that the presence of LVO did not impact signal quality, only CTA-confirmed non-LVO control subjects were included in the current analysis.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CBFV waveforms were recorded in 30 second intervals at multiple depths along the left/right Middle Cerebral Arteries of 105 total subjects: 71 via NovaGuide, and 34 via manual examination by the same expert sonographer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448112-0BCF-47A1-9BAD-1E3224984367}"/>
              </a:ext>
            </a:extLst>
          </p:cNvPr>
          <p:cNvSpPr txBox="1"/>
          <p:nvPr/>
        </p:nvSpPr>
        <p:spPr>
          <a:xfrm>
            <a:off x="15746452" y="14409648"/>
            <a:ext cx="130857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assess signal quality for each recording, both SNR, and the proportion of each recording rejected as artifact, were computed and subsequently compared across groups via bootstrapped empirical p-values, with a critical level of 0.05 specified for significance.</a:t>
            </a:r>
            <a:endParaRPr lang="is-I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FCBE61-CFAC-4A40-B568-446BFBF9B7EE}"/>
              </a:ext>
            </a:extLst>
          </p:cNvPr>
          <p:cNvGrpSpPr/>
          <p:nvPr/>
        </p:nvGrpSpPr>
        <p:grpSpPr>
          <a:xfrm>
            <a:off x="18022396" y="24478681"/>
            <a:ext cx="7501291" cy="5625968"/>
            <a:chOff x="18022396" y="24478681"/>
            <a:chExt cx="7501291" cy="5625968"/>
          </a:xfrm>
        </p:grpSpPr>
        <p:pic>
          <p:nvPicPr>
            <p:cNvPr id="3" name="Picture 2" descr="Chart, histogram&#10;&#10;Description automatically generated">
              <a:extLst>
                <a:ext uri="{FF2B5EF4-FFF2-40B4-BE49-F238E27FC236}">
                  <a16:creationId xmlns:a16="http://schemas.microsoft.com/office/drawing/2014/main" id="{BAAE4035-BCF8-4E9F-9021-FA57237CF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2396" y="24478681"/>
              <a:ext cx="7501291" cy="562596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1EF23BB-6BDC-44B9-B1C2-468A4495A26C}"/>
                </a:ext>
              </a:extLst>
            </p:cNvPr>
            <p:cNvSpPr txBox="1"/>
            <p:nvPr/>
          </p:nvSpPr>
          <p:spPr>
            <a:xfrm>
              <a:off x="23666824" y="25274954"/>
              <a:ext cx="1452282" cy="24622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l"/>
              <a:r>
                <a:rPr lang="en-US" sz="1600" dirty="0"/>
                <a:t>NovaGuide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DEF273F-9F93-4544-BE56-EF3CACA1AC00}"/>
              </a:ext>
            </a:extLst>
          </p:cNvPr>
          <p:cNvSpPr txBox="1"/>
          <p:nvPr/>
        </p:nvSpPr>
        <p:spPr>
          <a:xfrm>
            <a:off x="15666240" y="21015329"/>
            <a:ext cx="132882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average SNR of 10.57 (SD=4.23) was observed for NovaGuide exam recordings, compared to an average of 10.29 (SD=4.68) observed for manual recordings.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Observed group differences (p=0.086) did not reach the threshold for significance. </a:t>
            </a:r>
            <a:endParaRPr lang="is-I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39BDCA-7733-4321-8C60-83A61B79CFE7}"/>
              </a:ext>
            </a:extLst>
          </p:cNvPr>
          <p:cNvGrpSpPr/>
          <p:nvPr/>
        </p:nvGrpSpPr>
        <p:grpSpPr>
          <a:xfrm>
            <a:off x="32476242" y="11165342"/>
            <a:ext cx="7759951" cy="5819963"/>
            <a:chOff x="32476242" y="11165342"/>
            <a:chExt cx="7759951" cy="5819963"/>
          </a:xfrm>
        </p:grpSpPr>
        <p:pic>
          <p:nvPicPr>
            <p:cNvPr id="5" name="Picture 4" descr="Chart, histogram&#10;&#10;Description automatically generated">
              <a:extLst>
                <a:ext uri="{FF2B5EF4-FFF2-40B4-BE49-F238E27FC236}">
                  <a16:creationId xmlns:a16="http://schemas.microsoft.com/office/drawing/2014/main" id="{07AA7A4B-5006-497A-AD00-F55CBF71D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6242" y="11165342"/>
              <a:ext cx="7759951" cy="5819963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2C5A893-2FD6-4FB7-820F-EF16069BFBAB}"/>
                </a:ext>
              </a:extLst>
            </p:cNvPr>
            <p:cNvSpPr txBox="1"/>
            <p:nvPr/>
          </p:nvSpPr>
          <p:spPr>
            <a:xfrm>
              <a:off x="38243927" y="12037453"/>
              <a:ext cx="1452282" cy="24622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l"/>
              <a:r>
                <a:rPr lang="en-US" sz="1600" dirty="0"/>
                <a:t>NovaGuide</a:t>
              </a:r>
            </a:p>
          </p:txBody>
        </p:sp>
      </p:grpSp>
      <p:sp>
        <p:nvSpPr>
          <p:cNvPr id="75" name="TextShape 81">
            <a:extLst>
              <a:ext uri="{FF2B5EF4-FFF2-40B4-BE49-F238E27FC236}">
                <a16:creationId xmlns:a16="http://schemas.microsoft.com/office/drawing/2014/main" id="{5966135A-8726-4E96-91F4-BDBECEECB506}"/>
              </a:ext>
            </a:extLst>
          </p:cNvPr>
          <p:cNvSpPr txBox="1"/>
          <p:nvPr/>
        </p:nvSpPr>
        <p:spPr>
          <a:xfrm>
            <a:off x="29655930" y="27097448"/>
            <a:ext cx="5642551" cy="5693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Selected References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BB2A816-6D5A-4260-B0C7-5E4742F695CF}"/>
              </a:ext>
            </a:extLst>
          </p:cNvPr>
          <p:cNvSpPr txBox="1"/>
          <p:nvPr/>
        </p:nvSpPr>
        <p:spPr>
          <a:xfrm>
            <a:off x="29654966" y="27776896"/>
            <a:ext cx="13766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</a:rPr>
              <a:t>1. Jalaleddini K, Thorpe S, Canac N, </a:t>
            </a:r>
            <a:r>
              <a:rPr lang="en-US" sz="2400" dirty="0" err="1">
                <a:effectLst/>
              </a:rPr>
              <a:t>bioRxiv</a:t>
            </a:r>
            <a:r>
              <a:rPr lang="en-US" sz="2400" dirty="0">
                <a:effectLst/>
              </a:rPr>
              <a:t> AD-, 2019 undefined. Method for Modeling Residual Variance in Biomedical Signals Applied to Transcranial Doppler Ultrasonography Waveforms. </a:t>
            </a:r>
            <a:r>
              <a:rPr lang="en-US" sz="2400" i="1" dirty="0">
                <a:effectLst/>
              </a:rPr>
              <a:t>biorxiv.org</a:t>
            </a:r>
            <a:r>
              <a:rPr lang="en-US" sz="2400" dirty="0">
                <a:effectLst/>
              </a:rPr>
              <a:t>. 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EA3D629F-ECC0-4CA9-A1E3-2A750FAAF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129200" y="3215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6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4274">
        <p:fade/>
      </p:transition>
    </mc:Choice>
    <mc:Fallback>
      <p:transition spd="med" advTm="3342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ovaSignal 2021">
  <a:themeElements>
    <a:clrScheme name="NovaSignal">
      <a:dk1>
        <a:sysClr val="windowText" lastClr="000000"/>
      </a:dk1>
      <a:lt1>
        <a:srgbClr val="FFFFFF"/>
      </a:lt1>
      <a:dk2>
        <a:srgbClr val="464646"/>
      </a:dk2>
      <a:lt2>
        <a:srgbClr val="FFFFFF"/>
      </a:lt2>
      <a:accent1>
        <a:srgbClr val="01C0E2"/>
      </a:accent1>
      <a:accent2>
        <a:srgbClr val="464646"/>
      </a:accent2>
      <a:accent3>
        <a:srgbClr val="939598"/>
      </a:accent3>
      <a:accent4>
        <a:srgbClr val="DF4E19"/>
      </a:accent4>
      <a:accent5>
        <a:srgbClr val="EAA21C"/>
      </a:accent5>
      <a:accent6>
        <a:srgbClr val="85CC6D"/>
      </a:accent6>
      <a:hlink>
        <a:srgbClr val="939598"/>
      </a:hlink>
      <a:folHlink>
        <a:srgbClr val="01C0E2"/>
      </a:folHlink>
    </a:clrScheme>
    <a:fontScheme name="NovaSignal">
      <a:majorFont>
        <a:latin typeface="Raleway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2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 anchorCtr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vaSignal 2021" id="{6CB60FC4-FA45-40A2-B0AB-6929A652BB87}" vid="{71C18016-3678-49BC-BA55-D4F6644A20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ed xmlns="c7dca604-d9de-49a2-97f9-7804e5c3c95d">2021-09-14T09:40:52Z</Added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2826E25B74A43AC8817D63D6DF6D6" ma:contentTypeVersion="16" ma:contentTypeDescription="Create a new document." ma:contentTypeScope="" ma:versionID="573689a25e00eb01760a5f8adab03c91">
  <xsd:schema xmlns:xsd="http://www.w3.org/2001/XMLSchema" xmlns:xs="http://www.w3.org/2001/XMLSchema" xmlns:p="http://schemas.microsoft.com/office/2006/metadata/properties" xmlns:ns1="http://schemas.microsoft.com/sharepoint/v3" xmlns:ns2="d907d29f-4136-4247-a3a0-db05ff509a2f" xmlns:ns3="c7dca604-d9de-49a2-97f9-7804e5c3c95d" targetNamespace="http://schemas.microsoft.com/office/2006/metadata/properties" ma:root="true" ma:fieldsID="cb0eb8b6bac20444ad45c6f11e158c0e" ns1:_="" ns2:_="" ns3:_="">
    <xsd:import namespace="http://schemas.microsoft.com/sharepoint/v3"/>
    <xsd:import namespace="d907d29f-4136-4247-a3a0-db05ff509a2f"/>
    <xsd:import namespace="c7dca604-d9de-49a2-97f9-7804e5c3c9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Added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7d29f-4136-4247-a3a0-db05ff509a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ca604-d9de-49a2-97f9-7804e5c3c9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Added" ma:index="22" nillable="true" ma:displayName="Added" ma:default="[today]" ma:format="DateOnly" ma:internalName="Added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8F7F83-16BC-446F-BD76-CBE79DC80599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d907d29f-4136-4247-a3a0-db05ff509a2f"/>
    <ds:schemaRef ds:uri="http://schemas.microsoft.com/office/infopath/2007/PartnerControls"/>
    <ds:schemaRef ds:uri="http://schemas.microsoft.com/office/2006/documentManagement/types"/>
    <ds:schemaRef ds:uri="c7dca604-d9de-49a2-97f9-7804e5c3c95d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65245B1-7A0F-4DD5-951C-6768907B4C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7871FB-6883-4810-8D54-7153C28E6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07d29f-4136-4247-a3a0-db05ff509a2f"/>
    <ds:schemaRef ds:uri="c7dca604-d9de-49a2-97f9-7804e5c3c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2079</TotalTime>
  <Words>628</Words>
  <Application>Microsoft Office PowerPoint</Application>
  <PresentationFormat>Custom</PresentationFormat>
  <Paragraphs>39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Open Sans</vt:lpstr>
      <vt:lpstr>Raleway</vt:lpstr>
      <vt:lpstr>Raleway Medium</vt:lpstr>
      <vt:lpstr>NovaSignal 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Kane, Lerie</dc:creator>
  <dc:description/>
  <cp:lastModifiedBy>Robert Hamilton</cp:lastModifiedBy>
  <cp:revision>32</cp:revision>
  <dcterms:modified xsi:type="dcterms:W3CDTF">2021-10-08T05:32:13Z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0x0101004C62826E25B74A43AC8817D63D6DF6D6</vt:lpwstr>
  </property>
</Properties>
</file>